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356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119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87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97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754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52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166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82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11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59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41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736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FC9D0-DB66-413C-86DA-2EA122D40F74}" type="datetimeFigureOut">
              <a:rPr lang="ko-KR" altLang="en-US" smtClean="0"/>
              <a:t>2021-03-06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731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행복한 우리집\Documents\카카오톡 받은 파일\KakaoTalk_20210304_0841078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8" y="116633"/>
            <a:ext cx="324831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행복한 우리집\Documents\카카오톡 받은 파일\KakaoTalk_20210304_084107801_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798" y="109726"/>
            <a:ext cx="3308133" cy="511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행복한 우리집\Documents\카카오톡 받은 파일\KakaoTalk_20210304_084107801_0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0"/>
          <a:stretch/>
        </p:blipFill>
        <p:spPr bwMode="auto">
          <a:xfrm>
            <a:off x="6659878" y="116633"/>
            <a:ext cx="3246121" cy="3623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33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행복한 우리집\Documents\카카오톡 받은 파일\KakaoTalk_20210304_084107801_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078" y="26833"/>
            <a:ext cx="340995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행복한 우리집\Documents\카카오톡 받은 파일\KakaoTalk_20210304_084107801_0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2" t="3092" r="4305" b="3501"/>
          <a:stretch/>
        </p:blipFill>
        <p:spPr bwMode="auto">
          <a:xfrm>
            <a:off x="6678557" y="14758"/>
            <a:ext cx="3227443" cy="456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search.pstatic.net/common/?src=http%3A%2F%2Fblogfiles.naver.net%2FMjAxOTEwMDZfMTgz%2FMDAxNTcwMzQ1MTQ1NDIy.eO4JPY2c22iOcXvUE9FlVlB9495AvLOHcRbq5-kcmTQg.K14fCwu_1GhkX1dXDIyGcAOmxIGJw_yM20OkOVGw1V4g.PNG.joseph1040%2F%25C1%25D6%25BF%25B9%25BC%25F6%25BA%25B8%25B4%25D9%25B4%25F5%25B1%25CD%25C7%25D1%25B0%25CD%25C0%25BA%25BE%25F8%25B3%25D7.png&amp;type=sc960_8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872" y="109841"/>
            <a:ext cx="3300685" cy="490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988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A4 용지(210x297mm)</PresentationFormat>
  <Paragraphs>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7</cp:revision>
  <cp:lastPrinted>2021-03-05T12:33:00Z</cp:lastPrinted>
  <dcterms:created xsi:type="dcterms:W3CDTF">2021-02-24T14:56:23Z</dcterms:created>
  <dcterms:modified xsi:type="dcterms:W3CDTF">2021-03-06T03:37:19Z</dcterms:modified>
</cp:coreProperties>
</file>