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900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029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03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125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8350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70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2930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284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04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710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6101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438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4416D-845F-4452-88D2-DE434BF0D27D}" type="datetimeFigureOut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AC86A-42F4-4244-98EC-4ED14A27B2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338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earch.pstatic.net/common/?src=http%3A%2F%2Fblogfiles.naver.net%2FMjAyMDA5MTZfMTcx%2FMDAxNjAwMjE1MzY2OTY4.8Cv2eJkg9buSSGL9uW59U2d0PiLqJy9DZKEreAcH8S8g.QrgbQ4srTbfrrH2cpR9iKLPw5JkMZPVgjQ0xw617M1kg.JPEG.bansuk-153%2F13-%25B4%25E7%25BD%25C5%25C0%25BA%25BF%25B5%25B1%25A4%25C0%25C7%25BF%25D5%2528G%2529.jpg&amp;type=sc960_8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30"/>
          <a:stretch/>
        </p:blipFill>
        <p:spPr bwMode="auto">
          <a:xfrm>
            <a:off x="-1" y="8896"/>
            <a:ext cx="2812853" cy="3564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earch.pstatic.net/common/?src=http%3A%2F%2Fblogfiles.naver.net%2FMjAyMTAxMjNfMTE4%2FMDAxNjExNDEzMzY2NTc2.yMSp3IMychlORvKnJP8qNf9Bcisn14bE5ruup3yxi0Ag.KpmWpJSK-pPKxcM7CeAoCwsAaqy91YwZ0PQvw0rXQVAg.JPEG.poterk%2F%25C0%25CC%25B4%25AB%25BF%25A1%25BE%25C6%25B9%25AB%25C1%25F5%25B0%25C5%25BE%25C6%25B4%25CF%25BA%25C6%25BE%25EE%25B5%25B5.jpg&amp;type=sc960_8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760" y="0"/>
            <a:ext cx="3471624" cy="5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earch.pstatic.net/common/?src=http%3A%2F%2Fblogfiles.naver.net%2F20150309_130%2Fbansuk0153_1425895879917Q7HP7_JPEG%2F191-%25B3%25BB%25B0%25A1%25B8%25C5%25C0%25CF%25B1%25E2%25BB%25DA%25B0%25D4%2528Ab%2529.jpg&amp;type=sc960_83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1" t="1307" r="3441" b="2902"/>
          <a:stretch/>
        </p:blipFill>
        <p:spPr bwMode="auto">
          <a:xfrm>
            <a:off x="6249144" y="0"/>
            <a:ext cx="3512840" cy="5600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01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earch.pstatic.net/common/?src=http%3A%2F%2Fblogfiles.naver.net%2Fdata1%2F2004%2F8%2F8%2F146%2F%25C7%25CF%25B3%25AA%25B4%25D4%25C0%25C7_%25C0%25BD%25BC%25BA%25C0%25BB.jpg&amp;type=sc960_8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3192956" cy="4221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earch.pstatic.net/common/?src=http%3A%2F%2Fblogfiles.naver.net%2FMjAxODA4MDNfNjYg%2FMDAxNTMzMjY4NjQ5Mzcy.JdvTf7cyMqaJP1QCdIOt4mTZnjKfEeAj3Jr_GRSG9nwg.wYC_-CzcqGvsAmSbql5kNsHaT34ewC8404-VZKy2NVQg.JPEG.thestaffon%2F287.jpg&amp;type=sc960_83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0" t="4152" r="7018" b="4377"/>
          <a:stretch/>
        </p:blipFill>
        <p:spPr bwMode="auto">
          <a:xfrm>
            <a:off x="3200023" y="2977"/>
            <a:ext cx="3213647" cy="4665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search.pstatic.net/common/?src=http%3A%2F%2Fblogfiles.naver.net%2F20100622_163%2Frutc7070_12771627281423iaNX_jpg%2F%25C1%25D6%25B4%25D4%25B3%25BB%25B0%25A1_%25BF%25A9%25B1%25E2_%25C0%25D6%25BB%25E7%25BF%25C0%25B4%25CF_rutc7070.jpg&amp;type=sc960_83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" b="1201"/>
          <a:stretch/>
        </p:blipFill>
        <p:spPr bwMode="auto">
          <a:xfrm>
            <a:off x="6484454" y="9933"/>
            <a:ext cx="3421545" cy="4729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671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A4 용지(210x297mm)</PresentationFormat>
  <Paragraphs>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2</cp:revision>
  <dcterms:created xsi:type="dcterms:W3CDTF">2021-02-18T15:23:54Z</dcterms:created>
  <dcterms:modified xsi:type="dcterms:W3CDTF">2021-02-18T15:35:32Z</dcterms:modified>
</cp:coreProperties>
</file>