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8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99E9-43D4-4FA2-97DF-A9A67FBC7870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5BF6-34FD-467F-9098-26ADA8141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00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99E9-43D4-4FA2-97DF-A9A67FBC7870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5BF6-34FD-467F-9098-26ADA8141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91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99E9-43D4-4FA2-97DF-A9A67FBC7870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5BF6-34FD-467F-9098-26ADA8141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12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99E9-43D4-4FA2-97DF-A9A67FBC7870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5BF6-34FD-467F-9098-26ADA8141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99E9-43D4-4FA2-97DF-A9A67FBC7870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5BF6-34FD-467F-9098-26ADA8141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20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99E9-43D4-4FA2-97DF-A9A67FBC7870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5BF6-34FD-467F-9098-26ADA8141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25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99E9-43D4-4FA2-97DF-A9A67FBC7870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5BF6-34FD-467F-9098-26ADA8141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30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99E9-43D4-4FA2-97DF-A9A67FBC7870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5BF6-34FD-467F-9098-26ADA8141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04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99E9-43D4-4FA2-97DF-A9A67FBC7870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5BF6-34FD-467F-9098-26ADA8141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00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99E9-43D4-4FA2-97DF-A9A67FBC7870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5BF6-34FD-467F-9098-26ADA8141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81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99E9-43D4-4FA2-97DF-A9A67FBC7870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5BF6-34FD-467F-9098-26ADA8141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78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99E9-43D4-4FA2-97DF-A9A67FBC7870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C5BF6-34FD-467F-9098-26ADA8141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2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t="4426" r="2749" b="5348"/>
          <a:stretch/>
        </p:blipFill>
        <p:spPr bwMode="auto">
          <a:xfrm>
            <a:off x="0" y="-7651"/>
            <a:ext cx="3368824" cy="29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-1"/>
            <a:ext cx="3462698" cy="557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22" y="0"/>
            <a:ext cx="3091504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7131" r="7592" b="8177"/>
          <a:stretch/>
        </p:blipFill>
        <p:spPr bwMode="auto">
          <a:xfrm>
            <a:off x="3193" y="3020102"/>
            <a:ext cx="3414275" cy="383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3240" y="364502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51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" y="-3698"/>
            <a:ext cx="4362454" cy="686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누군가 널 위해 기도하네' E, F, G key 악보 : 네이버 블로그">
            <a:extLst>
              <a:ext uri="{FF2B5EF4-FFF2-40B4-BE49-F238E27FC236}">
                <a16:creationId xmlns:a16="http://schemas.microsoft.com/office/drawing/2014/main" id="{88F17D17-539C-4F22-B3C5-71B2AB775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188640"/>
            <a:ext cx="4896544" cy="622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5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A4 용지(210x297mm)</PresentationFormat>
  <Paragraphs>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친구들교회</cp:lastModifiedBy>
  <cp:revision>4</cp:revision>
  <dcterms:created xsi:type="dcterms:W3CDTF">2021-03-25T14:53:00Z</dcterms:created>
  <dcterms:modified xsi:type="dcterms:W3CDTF">2021-03-27T00:09:20Z</dcterms:modified>
</cp:coreProperties>
</file>