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356" y="-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1199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1874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6978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754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7527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2021-02-26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4166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2021-02-26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6827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2021-02-26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7113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2021-02-26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593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2021-02-26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7412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2021-02-26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7366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FC9D0-DB66-413C-86DA-2EA122D40F74}" type="datetimeFigureOut">
              <a:rPr lang="ko-KR" altLang="en-US" smtClean="0"/>
              <a:t>2021-02-26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7317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earch.pstatic.net/common/?src=http%3A%2F%2Fblogfiles.naver.net%2FMjAyMDA5MTlfNDIg%2FMDAxNjAwNDk4NzMyNDI3.7KAFjPk0mwXZJBOqb9TJsgbghk3Oa7a_nJi1iA9OeYwg.7aI66O_ddrzsR5mbfjJUCfx493ynghAqL9Bewz3JipUg.JPEG.gumin0720%2F%25BA%25B8%25C7%25F7%25C0%25BB_%25C1%25F6%25B3%25AA.jpg&amp;type=sc960_83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1" t="2631" r="2399" b="3628"/>
          <a:stretch/>
        </p:blipFill>
        <p:spPr bwMode="auto">
          <a:xfrm>
            <a:off x="12866" y="10344"/>
            <a:ext cx="3139934" cy="3350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search.pstatic.net/common/?src=http%3A%2F%2Fblogfiles.naver.net%2FMjAxODA4MDZfODIg%2FMDAxNTMzNTI1OTE3NTkw.hGS2-sM5C33r8M-gUlWeVxRIqce9VQAJZu3K9UKkTo4g.TVfsHytSdVsiFQ3w8uPjFq3nsVoD4t9abjLR_fFxud4g.JPEG.thestaffon%2F359.jpg&amp;type=sc960_83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88" t="3755" r="6353" b="2645"/>
          <a:stretch/>
        </p:blipFill>
        <p:spPr bwMode="auto">
          <a:xfrm>
            <a:off x="3545244" y="86804"/>
            <a:ext cx="3169728" cy="4627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search.pstatic.net/common/?src=http%3A%2F%2Fblogfiles.naver.net%2F20140728_237%2Fsysun21c_1406535086086UQipS_PNG%2F%25BB%25F5%25C2%25F9%25BC%25DB%25B0%25A1_268%25C0%25E5_%25C1%25CB%25BF%25A1%25BC%25AD_%25C0%25DA%25C0%25AF%25B8%25A6_%25BE%25F2%25B0%25D4_%25C7%25D4%25C0%25BA.png&amp;type=sc960_83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4" t="3796" r="2713" b="1710"/>
          <a:stretch/>
        </p:blipFill>
        <p:spPr bwMode="auto">
          <a:xfrm>
            <a:off x="6714972" y="131843"/>
            <a:ext cx="3191028" cy="4737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search.pstatic.net/common/?src=http%3A%2F%2Fblogfiles.naver.net%2FMjAyMDA4MDRfMzEg%2FMDAxNTk2NTAyNjYzMzc5.kQKRsL-8zj7_Czs2hx3-kMq3MSkf2TvuMiu9ywne1kQg.2eNucg-CBxzIR-cgQ7DbG1fGY8RCAJjg-CuYRHLJnDsg.PNG.delightfulhy7%2Fimage.png&amp;type=sc960_83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48"/>
          <a:stretch/>
        </p:blipFill>
        <p:spPr bwMode="auto">
          <a:xfrm>
            <a:off x="11253" y="3396471"/>
            <a:ext cx="3488788" cy="3446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0334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earch.pstatic.net/common/?src=http%3A%2F%2Fblogfiles.naver.net%2F20140831_104%2Fsysun21c_1409473829902bfHfJ_PNG%2F%25BB%25F5%25C2%25F9%25BC%25DB%25B0%25A1_287%25C0%25E5_%25BF%25B9%25BC%25F6_%25BE%25D5%25BF%25A1_%25B3%25AA%25BF%25C0%25B8%25E9.png&amp;type=sc960_83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3" t="1575" r="3594" b="1432"/>
          <a:stretch/>
        </p:blipFill>
        <p:spPr bwMode="auto">
          <a:xfrm>
            <a:off x="920552" y="260648"/>
            <a:ext cx="3581987" cy="5439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search.pstatic.net/common/?src=http%3A%2F%2Fblogfiles.naver.net%2FMjAxOTA3MTZfMzIg%2FMDAxNTYzMjI3NTE3ODMw.wBxUaTsfHk5NwD24oG_c9nMBme9E1qXj2QaEs1luEwkg.A3DmQXLNwJWS84vgdRl5fSYOX_9IZ_kTe1mrv3Kf8Hgg.PNG.along072%2F2019-07-16_06%253B51%253B19_.png&amp;type=sc960_8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968" y="311904"/>
            <a:ext cx="4119592" cy="484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9988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A4 용지(210x297mm)</PresentationFormat>
  <Paragraphs>0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2</cp:revision>
  <dcterms:created xsi:type="dcterms:W3CDTF">2021-02-24T14:56:23Z</dcterms:created>
  <dcterms:modified xsi:type="dcterms:W3CDTF">2021-02-26T13:59:46Z</dcterms:modified>
</cp:coreProperties>
</file>