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408" y="-7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04C09-4FD6-4864-8DAE-8EAECB5B1A5A}" type="datetimeFigureOut">
              <a:rPr lang="ko-KR" altLang="en-US" smtClean="0"/>
              <a:t>2021-04-02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2FA94-B688-4CD2-9B9E-6B055044FC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0535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04C09-4FD6-4864-8DAE-8EAECB5B1A5A}" type="datetimeFigureOut">
              <a:rPr lang="ko-KR" altLang="en-US" smtClean="0"/>
              <a:t>2021-04-02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2FA94-B688-4CD2-9B9E-6B055044FC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7892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04C09-4FD6-4864-8DAE-8EAECB5B1A5A}" type="datetimeFigureOut">
              <a:rPr lang="ko-KR" altLang="en-US" smtClean="0"/>
              <a:t>2021-04-02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2FA94-B688-4CD2-9B9E-6B055044FC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416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04C09-4FD6-4864-8DAE-8EAECB5B1A5A}" type="datetimeFigureOut">
              <a:rPr lang="ko-KR" altLang="en-US" smtClean="0"/>
              <a:t>2021-04-02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2FA94-B688-4CD2-9B9E-6B055044FC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8574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04C09-4FD6-4864-8DAE-8EAECB5B1A5A}" type="datetimeFigureOut">
              <a:rPr lang="ko-KR" altLang="en-US" smtClean="0"/>
              <a:t>2021-04-02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2FA94-B688-4CD2-9B9E-6B055044FC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164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04C09-4FD6-4864-8DAE-8EAECB5B1A5A}" type="datetimeFigureOut">
              <a:rPr lang="ko-KR" altLang="en-US" smtClean="0"/>
              <a:t>2021-04-02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2FA94-B688-4CD2-9B9E-6B055044FC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1400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04C09-4FD6-4864-8DAE-8EAECB5B1A5A}" type="datetimeFigureOut">
              <a:rPr lang="ko-KR" altLang="en-US" smtClean="0"/>
              <a:t>2021-04-02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2FA94-B688-4CD2-9B9E-6B055044FC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6626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04C09-4FD6-4864-8DAE-8EAECB5B1A5A}" type="datetimeFigureOut">
              <a:rPr lang="ko-KR" altLang="en-US" smtClean="0"/>
              <a:t>2021-04-02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2FA94-B688-4CD2-9B9E-6B055044FC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7286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04C09-4FD6-4864-8DAE-8EAECB5B1A5A}" type="datetimeFigureOut">
              <a:rPr lang="ko-KR" altLang="en-US" smtClean="0"/>
              <a:t>2021-04-02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2FA94-B688-4CD2-9B9E-6B055044FC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3814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04C09-4FD6-4864-8DAE-8EAECB5B1A5A}" type="datetimeFigureOut">
              <a:rPr lang="ko-KR" altLang="en-US" smtClean="0"/>
              <a:t>2021-04-02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2FA94-B688-4CD2-9B9E-6B055044FC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5055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04C09-4FD6-4864-8DAE-8EAECB5B1A5A}" type="datetimeFigureOut">
              <a:rPr lang="ko-KR" altLang="en-US" smtClean="0"/>
              <a:t>2021-04-02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2FA94-B688-4CD2-9B9E-6B055044FC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2464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04C09-4FD6-4864-8DAE-8EAECB5B1A5A}" type="datetimeFigureOut">
              <a:rPr lang="ko-KR" altLang="en-US" smtClean="0"/>
              <a:t>2021-04-02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2FA94-B688-4CD2-9B9E-6B055044FC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5940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6"/>
            <a:ext cx="3584848" cy="3281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" r="1677"/>
          <a:stretch/>
        </p:blipFill>
        <p:spPr bwMode="auto">
          <a:xfrm>
            <a:off x="3649813" y="3586"/>
            <a:ext cx="3182253" cy="6860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066" y="0"/>
            <a:ext cx="3063328" cy="452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7"/>
          <a:stretch/>
        </p:blipFill>
        <p:spPr bwMode="auto">
          <a:xfrm>
            <a:off x="-1" y="3317785"/>
            <a:ext cx="3649813" cy="3546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0323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040" y="-7649"/>
            <a:ext cx="4408379" cy="6749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https://blogfiles.pstatic.net/MjAxODA0MDJfNzUg/MDAxNTIyNjI5NDc4MjEy.FNN5x_jSgGmgOI-f5U_PunIDiaSg4NlmmARS51SxPhQg.IR4feROKiJxQqmGGfaMAyIVoG657-DYE8kaBfWgjBUQg.JPEG.hedista/A_%EB%AC%B4%EB%8D%A4%EC%97%90_%EB%A8%B8%EB%AC%BC%EB%9F%AC_%28%EC%B0%AC160%29_%28Bb%2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5" t="3896" r="3893" b="6405"/>
          <a:stretch/>
        </p:blipFill>
        <p:spPr bwMode="auto">
          <a:xfrm>
            <a:off x="0" y="26877"/>
            <a:ext cx="5036154" cy="549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043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A4 용지(210x297mm)</PresentationFormat>
  <Paragraphs>0</Paragraphs>
  <Slides>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3" baseType="lpstr"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Windows 사용자</cp:lastModifiedBy>
  <cp:revision>2</cp:revision>
  <cp:lastPrinted>2021-04-02T13:25:58Z</cp:lastPrinted>
  <dcterms:created xsi:type="dcterms:W3CDTF">2021-04-02T13:05:17Z</dcterms:created>
  <dcterms:modified xsi:type="dcterms:W3CDTF">2021-04-02T13:26:27Z</dcterms:modified>
</cp:coreProperties>
</file>