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08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993A-AFC8-4081-91D8-A5603348D299}" type="datetimeFigureOut">
              <a:rPr lang="ko-KR" altLang="en-US" smtClean="0"/>
              <a:t>2021-03-20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BFC6-DB99-4B2E-B34D-6274F0931D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03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993A-AFC8-4081-91D8-A5603348D299}" type="datetimeFigureOut">
              <a:rPr lang="ko-KR" altLang="en-US" smtClean="0"/>
              <a:t>2021-03-20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BFC6-DB99-4B2E-B34D-6274F0931D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78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993A-AFC8-4081-91D8-A5603348D299}" type="datetimeFigureOut">
              <a:rPr lang="ko-KR" altLang="en-US" smtClean="0"/>
              <a:t>2021-03-20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BFC6-DB99-4B2E-B34D-6274F0931D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10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993A-AFC8-4081-91D8-A5603348D299}" type="datetimeFigureOut">
              <a:rPr lang="ko-KR" altLang="en-US" smtClean="0"/>
              <a:t>2021-03-20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BFC6-DB99-4B2E-B34D-6274F0931D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788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993A-AFC8-4081-91D8-A5603348D299}" type="datetimeFigureOut">
              <a:rPr lang="ko-KR" altLang="en-US" smtClean="0"/>
              <a:t>2021-03-20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BFC6-DB99-4B2E-B34D-6274F0931D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62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993A-AFC8-4081-91D8-A5603348D299}" type="datetimeFigureOut">
              <a:rPr lang="ko-KR" altLang="en-US" smtClean="0"/>
              <a:t>2021-03-20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BFC6-DB99-4B2E-B34D-6274F0931D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18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993A-AFC8-4081-91D8-A5603348D299}" type="datetimeFigureOut">
              <a:rPr lang="ko-KR" altLang="en-US" smtClean="0"/>
              <a:t>2021-03-20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BFC6-DB99-4B2E-B34D-6274F0931D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70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993A-AFC8-4081-91D8-A5603348D299}" type="datetimeFigureOut">
              <a:rPr lang="ko-KR" altLang="en-US" smtClean="0"/>
              <a:t>2021-03-20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BFC6-DB99-4B2E-B34D-6274F0931D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72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993A-AFC8-4081-91D8-A5603348D299}" type="datetimeFigureOut">
              <a:rPr lang="ko-KR" altLang="en-US" smtClean="0"/>
              <a:t>2021-03-20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BFC6-DB99-4B2E-B34D-6274F0931D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915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993A-AFC8-4081-91D8-A5603348D299}" type="datetimeFigureOut">
              <a:rPr lang="ko-KR" altLang="en-US" smtClean="0"/>
              <a:t>2021-03-20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BFC6-DB99-4B2E-B34D-6274F0931D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60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993A-AFC8-4081-91D8-A5603348D299}" type="datetimeFigureOut">
              <a:rPr lang="ko-KR" altLang="en-US" smtClean="0"/>
              <a:t>2021-03-20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BFC6-DB99-4B2E-B34D-6274F0931D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331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F993A-AFC8-4081-91D8-A5603348D299}" type="datetimeFigureOut">
              <a:rPr lang="ko-KR" altLang="en-US" smtClean="0"/>
              <a:t>2021-03-20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3BFC6-DB99-4B2E-B34D-6274F0931D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0"/>
            <a:ext cx="3628862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r="1888"/>
          <a:stretch/>
        </p:blipFill>
        <p:spPr bwMode="auto">
          <a:xfrm>
            <a:off x="3641925" y="0"/>
            <a:ext cx="2909048" cy="494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-10604"/>
            <a:ext cx="3296816" cy="507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00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74" y="0"/>
            <a:ext cx="3350626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16" y="116632"/>
            <a:ext cx="282536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3716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634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A4 용지(210x297mm)</PresentationFormat>
  <Paragraphs>0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</cp:revision>
  <dcterms:created xsi:type="dcterms:W3CDTF">2021-03-20T04:09:40Z</dcterms:created>
  <dcterms:modified xsi:type="dcterms:W3CDTF">2021-03-20T04:13:27Z</dcterms:modified>
</cp:coreProperties>
</file>