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08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D22B-2FB8-4C1C-87CB-47DA65A01852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1C9E-9361-4A4A-8A30-05D2C96D3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9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D22B-2FB8-4C1C-87CB-47DA65A01852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1C9E-9361-4A4A-8A30-05D2C96D3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3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D22B-2FB8-4C1C-87CB-47DA65A01852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1C9E-9361-4A4A-8A30-05D2C96D3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64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D22B-2FB8-4C1C-87CB-47DA65A01852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1C9E-9361-4A4A-8A30-05D2C96D3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17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D22B-2FB8-4C1C-87CB-47DA65A01852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1C9E-9361-4A4A-8A30-05D2C96D3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61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D22B-2FB8-4C1C-87CB-47DA65A01852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1C9E-9361-4A4A-8A30-05D2C96D3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18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D22B-2FB8-4C1C-87CB-47DA65A01852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1C9E-9361-4A4A-8A30-05D2C96D3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71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D22B-2FB8-4C1C-87CB-47DA65A01852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1C9E-9361-4A4A-8A30-05D2C96D3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D22B-2FB8-4C1C-87CB-47DA65A01852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1C9E-9361-4A4A-8A30-05D2C96D3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71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D22B-2FB8-4C1C-87CB-47DA65A01852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1C9E-9361-4A4A-8A30-05D2C96D3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08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D22B-2FB8-4C1C-87CB-47DA65A01852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1C9E-9361-4A4A-8A30-05D2C96D3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53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D22B-2FB8-4C1C-87CB-47DA65A01852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1C9E-9361-4A4A-8A30-05D2C96D3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7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406901" cy="288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02" y="-3704"/>
            <a:ext cx="3329896" cy="321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98" y="-3704"/>
            <a:ext cx="3144060" cy="328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r="1737"/>
          <a:stretch/>
        </p:blipFill>
        <p:spPr bwMode="auto">
          <a:xfrm>
            <a:off x="0" y="3789040"/>
            <a:ext cx="3382990" cy="29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45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14373" r="3313"/>
          <a:stretch/>
        </p:blipFill>
        <p:spPr bwMode="auto">
          <a:xfrm>
            <a:off x="5889104" y="427618"/>
            <a:ext cx="3096344" cy="637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search.pstatic.net/common/?src=http%3A%2F%2Fblogfiles.naver.net%2FMjAyMDA0MDhfNTMg%2FMDAxNTg2MjcxNzk5NTU3.7LsC1Pla0n48lg-jx_w9qjg5QoAWTxVCdAb5UG0XgBYg.V_WXDgm9CTaiyWZ70VjElxbEeb7zT8lt3tM4JRnlGpQg.JPEG.csm1188%2F304_%25B1%25D7%25C5%25A9%25BD%25C5%25C7%25CF%25B3%25AA%25B4%25D4_4D.jpg&amp;type=sc960_8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8238"/>
            <a:ext cx="4304928" cy="674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8151" y="87128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내가 주를 처음 </a:t>
            </a:r>
            <a:r>
              <a:rPr lang="ko-KR" altLang="en-US" b="1" dirty="0" err="1" smtClean="0"/>
              <a:t>만났을때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65508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A4 용지(210x297mm)</PresentationFormat>
  <Paragraphs>1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2</cp:revision>
  <dcterms:created xsi:type="dcterms:W3CDTF">2021-04-08T12:23:32Z</dcterms:created>
  <dcterms:modified xsi:type="dcterms:W3CDTF">2021-04-08T12:39:48Z</dcterms:modified>
</cp:coreProperties>
</file>