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44" y="-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241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92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0452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252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06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6337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7255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479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0570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720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82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97FF4-3A06-49D7-AD9B-90DC3E5B01D5}" type="datetimeFigureOut">
              <a:rPr lang="ko-KR" altLang="en-US" smtClean="0"/>
              <a:t>2021-02-09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7BAE0-8863-4B8A-8F58-E8FC4D6745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5858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.kr/url?sa=i&amp;url=https%3A%2F%2Fblog.daum.net%2Fkj8522%2F14091283&amp;psig=AOvVaw3NyssSKrPJ19EY1b73EF2B&amp;ust=1612965826725000&amp;source=images&amp;cd=vfe&amp;ved=0CAIQjRxqGAoTCLiJuIz83O4CFQAAAAAdAAAAABDEA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url=https%3A%2F%2Fblog.daum.net%2Fkj8522%2F14091283&amp;psig=AOvVaw3NyssSKrPJ19EY1b73EF2B&amp;ust=1612965826725000&amp;source=images&amp;cd=vfe&amp;ved=0CAIQjRxqGAoTCLiJuIz83O4CFQAAAAAdAAAAABDEAQ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560" y="0"/>
            <a:ext cx="2952328" cy="342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273" y="0"/>
            <a:ext cx="3224808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cksthdrk  348 이미지 검색결과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3829" r="7285" b="5435"/>
          <a:stretch/>
        </p:blipFill>
        <p:spPr bwMode="auto">
          <a:xfrm>
            <a:off x="2864768" y="102604"/>
            <a:ext cx="3927508" cy="60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9055" y="602956"/>
            <a:ext cx="360034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C                                                               F                             C  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15329" y="2132856"/>
            <a:ext cx="110927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err="1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Dm</a:t>
            </a:r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C  G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81436" y="3688154"/>
            <a:ext cx="3294172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                     F                             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0090" y="4975672"/>
            <a:ext cx="3545842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                               </a:t>
            </a:r>
            <a:r>
              <a:rPr lang="en-US" altLang="ko-KR" sz="1000" b="1" dirty="0" err="1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Dm</a:t>
            </a:r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C    G    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934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84" y="0"/>
            <a:ext cx="3360591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blogfiles.pstatic.net/MjAyMTAxMDFfMyAg/MDAxNjA5NTAzNzU2ODMy.nFmmHwyKcAqmIKjWWtWOOuOlGoPoRWqnAvDNdPKOXa0g.DgBAO1jlRrR5rOGGcN6SZUBPDZ9TOfx1fPULNkFLtdEg.JPEG.kssil1004/305%EC%9E%A5_%EC%95%85%EB%B3%B4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196" y="126002"/>
            <a:ext cx="2923081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2145" r="4142" b="4654"/>
          <a:stretch/>
        </p:blipFill>
        <p:spPr bwMode="auto">
          <a:xfrm>
            <a:off x="60117" y="126002"/>
            <a:ext cx="3692599" cy="510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139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36"/>
            <a:ext cx="4664969" cy="681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728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83" y="5936"/>
            <a:ext cx="4862417" cy="666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ksthdrk  348 이미지 검색결과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3829" r="7285" b="5435"/>
          <a:stretch/>
        </p:blipFill>
        <p:spPr bwMode="auto">
          <a:xfrm>
            <a:off x="200472" y="188640"/>
            <a:ext cx="3927508" cy="60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4759" y="688992"/>
            <a:ext cx="3600345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C                                                               F                             C  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51033" y="2218892"/>
            <a:ext cx="1109278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err="1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Dm</a:t>
            </a:r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C  G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7140" y="3774190"/>
            <a:ext cx="3294172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                     F                             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5794" y="5061708"/>
            <a:ext cx="3545842" cy="15388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                                                       </a:t>
            </a:r>
            <a:r>
              <a:rPr lang="en-US" altLang="ko-KR" sz="1000" b="1" dirty="0" err="1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Dm</a:t>
            </a:r>
            <a:r>
              <a:rPr lang="en-US" altLang="ko-KR" sz="1000" b="1" dirty="0" smtClean="0">
                <a:solidFill>
                  <a:srgbClr val="FF0000"/>
                </a:solidFill>
                <a:latin typeface="Adobe Heiti Std R" pitchFamily="34" charset="-128"/>
                <a:ea typeface="Adobe Heiti Std R" pitchFamily="34" charset="-128"/>
              </a:rPr>
              <a:t>          C    G       C           </a:t>
            </a:r>
            <a:endParaRPr lang="ko-KR" altLang="en-US" sz="1000" b="1" dirty="0">
              <a:solidFill>
                <a:srgbClr val="FF0000"/>
              </a:solidFill>
              <a:latin typeface="Adobe Heiti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076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7" t="2145" r="4142" b="4654"/>
          <a:stretch/>
        </p:blipFill>
        <p:spPr bwMode="auto">
          <a:xfrm>
            <a:off x="4969687" y="0"/>
            <a:ext cx="4936313" cy="68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20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97" y="0"/>
            <a:ext cx="469213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blogfiles.pstatic.net/MjAyMTAxMDFfMyAg/MDAxNjA5NTAzNzU2ODMy.nFmmHwyKcAqmIKjWWtWOOuOlGoPoRWqnAvDNdPKOXa0g.DgBAO1jlRrR5rOGGcN6SZUBPDZ9TOfx1fPULNkFLtdEg.JPEG.kssil1004/305%EC%9E%A5_%EC%95%85%EB%B3%B4.jpg?type=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0"/>
            <a:ext cx="4775193" cy="623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0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30</Words>
  <Application>Microsoft Office PowerPoint</Application>
  <PresentationFormat>A4 용지(210x297mm)</PresentationFormat>
  <Paragraphs>8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4</cp:revision>
  <dcterms:created xsi:type="dcterms:W3CDTF">2021-02-09T13:22:05Z</dcterms:created>
  <dcterms:modified xsi:type="dcterms:W3CDTF">2021-02-09T14:34:48Z</dcterms:modified>
</cp:coreProperties>
</file>