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796" r:id="rId2"/>
  </p:sldMasterIdLst>
  <p:notesMasterIdLst>
    <p:notesMasterId r:id="rId26"/>
  </p:notesMasterIdLst>
  <p:sldIdLst>
    <p:sldId id="675" r:id="rId3"/>
    <p:sldId id="1020" r:id="rId4"/>
    <p:sldId id="1021" r:id="rId5"/>
    <p:sldId id="1030" r:id="rId6"/>
    <p:sldId id="1031" r:id="rId7"/>
    <p:sldId id="1022" r:id="rId8"/>
    <p:sldId id="1023" r:id="rId9"/>
    <p:sldId id="1024" r:id="rId10"/>
    <p:sldId id="1025" r:id="rId11"/>
    <p:sldId id="1032" r:id="rId12"/>
    <p:sldId id="988" r:id="rId13"/>
    <p:sldId id="989" r:id="rId14"/>
    <p:sldId id="1033" r:id="rId15"/>
    <p:sldId id="291" r:id="rId16"/>
    <p:sldId id="374" r:id="rId17"/>
    <p:sldId id="673" r:id="rId18"/>
    <p:sldId id="927" r:id="rId19"/>
    <p:sldId id="1034" r:id="rId20"/>
    <p:sldId id="257" r:id="rId21"/>
    <p:sldId id="292" r:id="rId22"/>
    <p:sldId id="391" r:id="rId23"/>
    <p:sldId id="393" r:id="rId24"/>
    <p:sldId id="394" r:id="rId25"/>
  </p:sldIdLst>
  <p:sldSz cx="9144000" cy="5143500" type="screen16x9"/>
  <p:notesSz cx="6858000" cy="9144000"/>
  <p:embeddedFontLst>
    <p:embeddedFont>
      <p:font typeface="Candara" panose="020E0502030303020204" pitchFamily="34" charset="0"/>
      <p:regular r:id="rId27"/>
      <p:bold r:id="rId28"/>
      <p:italic r:id="rId29"/>
      <p:boldItalic r:id="rId30"/>
    </p:embeddedFont>
    <p:embeddedFont>
      <p:font typeface="HY동녘B" panose="020B0600000101010101" charset="-127"/>
      <p:regular r:id="rId31"/>
    </p:embeddedFont>
    <p:embeddedFont>
      <p:font typeface="HY그래픽M" panose="02030600000101010101" pitchFamily="18" charset="-127"/>
      <p:regular r:id="rId32"/>
    </p:embeddedFont>
    <p:embeddedFont>
      <p:font typeface="맑은 고딕" panose="020B0503020000020004" pitchFamily="50" charset="-127"/>
      <p:regular r:id="rId33"/>
      <p:bold r:id="rId34"/>
    </p:embeddedFont>
    <p:embeddedFont>
      <p:font typeface="HY견고딕" panose="02030600000101010101" pitchFamily="18" charset="-127"/>
      <p:regular r:id="rId3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38" autoAdjust="0"/>
    <p:restoredTop sz="94647" autoAdjust="0"/>
  </p:normalViewPr>
  <p:slideViewPr>
    <p:cSldViewPr>
      <p:cViewPr varScale="1">
        <p:scale>
          <a:sx n="67" d="100"/>
          <a:sy n="67" d="100"/>
        </p:scale>
        <p:origin x="-120" y="-1164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A0002F-DDB0-4AA6-9E0E-5A47780ED3B1}" type="datetimeFigureOut">
              <a:rPr lang="ko-KR" altLang="en-US" smtClean="0"/>
              <a:pPr/>
              <a:t>2020-11-08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715ACE-487C-4FF5-81FF-21048B3E31D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65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715ACE-487C-4FF5-81FF-21048B3E31D3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9899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kr/url?sa=i&amp;rct=j&amp;q=&amp;esrc=s&amp;source=images&amp;cd=&amp;cad=rja&amp;uact=8&amp;ved=2ahUKEwilmfTo-dzcAhWGZt4KHTSNBNoQjRx6BAgBEAU&amp;url=http://gp.godpeople.com/archives/34302&amp;psig=AOvVaw1KnZ0zMjPvMFJ4LVLDG1yc&amp;ust=1533799853110024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kr/url?sa=i&amp;rct=j&amp;q=&amp;esrc=s&amp;source=images&amp;cd=&amp;cad=rja&amp;uact=8&amp;ved=2ahUKEwi7xrmXx7bcAhXOa94KHXs-AaAQjRx6BAgBEAU&amp;url=http://blog.daum.net/_blog/BlogTypeView.do?blogid=0H4ZG&amp;articleno=4198319&amp;categoryId=0&amp;regdt=20111202105620&amp;totalcnt=98&amp;psig=AOvVaw2k2FsSEpXUc10M5dNKuQRx&amp;ust=1532481090647480" TargetMode="Externa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kr/url?sa=i&amp;rct=j&amp;q=&amp;esrc=s&amp;source=images&amp;cd=&amp;cad=rja&amp;uact=8&amp;ved=2ahUKEwjr_83Ox7bcAhUbat4KHXaEDccQjRx6BAgBEAU&amp;url=http://blog.naver.com/PostView.nhn?blogId=tovstory&amp;logNo=221194149833&amp;categoryNo=31&amp;parentCategoryNo=31&amp;psig=AOvVaw010ztM1jhnFLcbHueqgFYd&amp;ust=1532481203424952" TargetMode="Externa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4613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9394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79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951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791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991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November 8,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07B91-875D-4F6F-856B-2369E1FBA5CF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2020-11-08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0B5A1-E9C7-4E1D-8EFF-67C35EE8656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여름 일러스트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5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9270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217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128550"/>
            <a:ext cx="10441160" cy="5454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4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관련 이미지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0" y="9484"/>
            <a:ext cx="4932040" cy="196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940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모서리가 둥근 직사각형 7"/>
          <p:cNvSpPr/>
          <p:nvPr userDrawn="1"/>
        </p:nvSpPr>
        <p:spPr>
          <a:xfrm>
            <a:off x="467544" y="627534"/>
            <a:ext cx="8208912" cy="3834426"/>
          </a:xfrm>
          <a:prstGeom prst="roundRect">
            <a:avLst>
              <a:gd name="adj" fmla="val 6999"/>
            </a:avLst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67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84"/>
            <a:ext cx="9166904" cy="51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7064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4" descr="교회 ppt 일러스트에 대한 이미지 검색결과"/>
          <p:cNvSpPr>
            <a:spLocks noChangeAspect="1" noChangeArrowheads="1"/>
          </p:cNvSpPr>
          <p:nvPr userDrawn="1"/>
        </p:nvSpPr>
        <p:spPr bwMode="auto">
          <a:xfrm>
            <a:off x="0" y="-108346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4102" name="Picture 6" descr="교회 ppt 일러스트에 대한 이미지 검색결과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6562"/>
            <a:ext cx="9144000" cy="55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988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비교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4446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0673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콘텐츠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1425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캡션 있는 그림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6675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사용자 지정 레이아웃"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52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56534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7998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04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1407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76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131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634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542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7" r:id="rId12"/>
    <p:sldLayoutId id="2147483678" r:id="rId13"/>
    <p:sldLayoutId id="2147483679" r:id="rId14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662" r:id="rId18"/>
    <p:sldLayoutId id="2147483663" r:id="rId19"/>
    <p:sldLayoutId id="2147483664" r:id="rId20"/>
    <p:sldLayoutId id="2147483665" r:id="rId21"/>
    <p:sldLayoutId id="2147483666" r:id="rId22"/>
    <p:sldLayoutId id="2147483668" r:id="rId23"/>
    <p:sldLayoutId id="2147483669" r:id="rId24"/>
    <p:sldLayoutId id="2147483675" r:id="rId25"/>
    <p:sldLayoutId id="2147483684" r:id="rId26"/>
    <p:sldLayoutId id="2147483685" r:id="rId27"/>
    <p:sldLayoutId id="2147483687" r:id="rId2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87" y="1"/>
            <a:ext cx="3872403" cy="3660974"/>
          </a:xfrm>
          <a:prstGeom prst="rect">
            <a:avLst/>
          </a:prstGeom>
        </p:spPr>
      </p:pic>
      <p:sp>
        <p:nvSpPr>
          <p:cNvPr id="9" name="모서리가 둥근 직사각형 8"/>
          <p:cNvSpPr/>
          <p:nvPr/>
        </p:nvSpPr>
        <p:spPr>
          <a:xfrm>
            <a:off x="1835696" y="2679762"/>
            <a:ext cx="5256584" cy="205222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prstClr val="white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707" y="2787774"/>
            <a:ext cx="5262979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 드릴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5400" dirty="0">
                <a:solidFill>
                  <a:schemeClr val="accent1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예배를 준비해요</a:t>
            </a:r>
            <a:endParaRPr lang="en-US" altLang="ko-KR" sz="5400" dirty="0">
              <a:solidFill>
                <a:schemeClr val="accent1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9555" y="141486"/>
            <a:ext cx="2452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3600" b="1" cap="all" spc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친구들교회</a:t>
            </a:r>
            <a:endParaRPr lang="en-US" altLang="ko-KR" sz="36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9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7" y="774983"/>
            <a:ext cx="8352927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빠빠 빠라빠 빠빠빠빠 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믿음으로 힘차게 달려가리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빠빠 빠라빠 빠빠빠빠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예수님과 함께</a:t>
            </a:r>
            <a:endParaRPr lang="en-US" altLang="ko-KR" sz="36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3231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35491" y="13906"/>
            <a:ext cx="310854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좋으신 하나님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4CBEFE4-EC20-4441-9549-AEF4B584B0D6}"/>
              </a:ext>
            </a:extLst>
          </p:cNvPr>
          <p:cNvSpPr txBox="1"/>
          <p:nvPr/>
        </p:nvSpPr>
        <p:spPr>
          <a:xfrm>
            <a:off x="0" y="1652156"/>
            <a:ext cx="9143999" cy="1661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좋으신 하나님 좋으신 하나님 </a:t>
            </a:r>
            <a:endParaRPr lang="en-US" altLang="ko-KR" sz="34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참 좋으신 나의 하나님</a:t>
            </a:r>
            <a:endParaRPr lang="en-US" altLang="ko-KR" sz="34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82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CBEFE4-EC20-4441-9549-AEF4B584B0D6}"/>
              </a:ext>
            </a:extLst>
          </p:cNvPr>
          <p:cNvSpPr txBox="1"/>
          <p:nvPr/>
        </p:nvSpPr>
        <p:spPr>
          <a:xfrm>
            <a:off x="10" y="1652159"/>
            <a:ext cx="9143999" cy="1661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우리의 기도를 응답해 주시는</a:t>
            </a:r>
            <a:endParaRPr lang="en-US" altLang="ko-KR" sz="34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참 좋으신 나의 하나님</a:t>
            </a:r>
            <a:endParaRPr lang="en-US" altLang="ko-KR" sz="34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265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CBEFE4-EC20-4441-9549-AEF4B584B0D6}"/>
              </a:ext>
            </a:extLst>
          </p:cNvPr>
          <p:cNvSpPr txBox="1"/>
          <p:nvPr/>
        </p:nvSpPr>
        <p:spPr>
          <a:xfrm>
            <a:off x="10" y="1652159"/>
            <a:ext cx="9143999" cy="1661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72000" rIns="7200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한 없는 축복을 우리게 주시는</a:t>
            </a:r>
            <a:endParaRPr lang="en-US" altLang="ko-KR" sz="34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4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참 좋으신 나의 하나님</a:t>
            </a:r>
            <a:endParaRPr lang="en-US" altLang="ko-KR" sz="3400" ker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163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/>
        </p:nvSpPr>
        <p:spPr>
          <a:xfrm>
            <a:off x="107504" y="87474"/>
            <a:ext cx="2232248" cy="5400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모서리가 둥근 직사각형 2"/>
          <p:cNvSpPr/>
          <p:nvPr/>
        </p:nvSpPr>
        <p:spPr>
          <a:xfrm>
            <a:off x="107504" y="87474"/>
            <a:ext cx="2232248" cy="540060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chemeClr val="tx2">
                    <a:lumMod val="75000"/>
                  </a:schemeClr>
                </a:solidFill>
                <a:latin typeface="HY동녘B" panose="02030600000101010101" charset="-127"/>
                <a:ea typeface="HY동녘B" panose="02030600000101010101" charset="-127"/>
              </a:rPr>
              <a:t>사도신경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855" y="483523"/>
            <a:ext cx="7702750" cy="47089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전능하사 천지를 만드신 하나님 아버지를 내가 믿사오며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그 외아들 우리 주 예수 그리스도를 믿사오니 이는 성령으로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잉태하사 동정녀 마리아에게 낳으시고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본디오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빌라도에게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고난을 받으사 십자가에 못 박혀 죽으시고 장사한지 사흘 만에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죽은 자 가운데서 다시 살아나시며 하늘에 오르사 전능하신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하나님 우편에 앉아 계시다가 저리로서 산 자와 죽은 자를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심판하러 오시리라 성령을 믿사오며 거룩한 공회와 성도가 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서로 교통하는 것과 죄를 사하여 주시는 것과 몸이 다시 사는 것과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ts val="4000"/>
              </a:lnSpc>
            </a:pP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영원히 사는 것을 믿사옵나이다</a:t>
            </a:r>
            <a:r>
              <a:rPr lang="en-US" altLang="ko-KR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.   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아멘</a:t>
            </a:r>
            <a:endParaRPr lang="en-US" altLang="ko-KR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965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758938"/>
            <a:ext cx="3290664" cy="31014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201145"/>
            <a:ext cx="8688680" cy="24006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하나님께 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5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감사함으로 헌금을 드려요</a:t>
            </a:r>
            <a:endParaRPr lang="en-US" altLang="ko-KR" sz="5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957639" y="2409733"/>
            <a:ext cx="3096344" cy="666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>
                <a:latin typeface="HY견고딕" pitchFamily="18" charset="-127"/>
                <a:ea typeface="HY견고딕" pitchFamily="18" charset="-127"/>
              </a:rPr>
              <a:t>헌금의원 </a:t>
            </a:r>
            <a:r>
              <a:rPr lang="en-US" altLang="ko-KR" sz="240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smtClean="0">
                <a:latin typeface="HY견고딕" pitchFamily="18" charset="-127"/>
                <a:ea typeface="HY견고딕" pitchFamily="18" charset="-127"/>
              </a:rPr>
              <a:t>이시우</a:t>
            </a:r>
            <a:endParaRPr lang="en-US" altLang="ko-KR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979810" y="3435847"/>
            <a:ext cx="3096344" cy="666074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다 음  주 </a:t>
            </a:r>
            <a:r>
              <a:rPr lang="en-US" altLang="ko-KR" sz="240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400" smtClean="0">
                <a:latin typeface="HY견고딕" pitchFamily="18" charset="-127"/>
                <a:ea typeface="HY견고딕" pitchFamily="18" charset="-127"/>
              </a:rPr>
              <a:t>조수빈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98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759" y="2378267"/>
            <a:ext cx="5832648" cy="94994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4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제목</a:t>
            </a:r>
            <a:endParaRPr lang="en-US" altLang="ko-KR" sz="4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555786" y="195486"/>
            <a:ext cx="3809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ko-KR" altLang="en-US" sz="5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오늘의 말씀</a:t>
            </a:r>
          </a:p>
        </p:txBody>
      </p:sp>
    </p:spTree>
    <p:extLst>
      <p:ext uri="{BB962C8B-B14F-4D97-AF65-F5344CB8AC3E}">
        <p14:creationId xmlns:p14="http://schemas.microsoft.com/office/powerpoint/2010/main" val="14113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9200" y="915568"/>
            <a:ext cx="6624735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40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23</a:t>
            </a:r>
            <a:r>
              <a:rPr lang="ko-KR" altLang="en-US" sz="40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예수께서 이르시되 할 수 있거든이 무슨 말이냐 믿는 자에게는 능히 하지 못할 </a:t>
            </a:r>
            <a:endParaRPr lang="en-US" altLang="ko-KR" sz="400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일이 없느니라 하시니</a:t>
            </a:r>
            <a:endParaRPr lang="en-US" altLang="ko-KR" sz="4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612" y="3841652"/>
            <a:ext cx="698477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마가복음 </a:t>
            </a:r>
            <a:r>
              <a:rPr lang="en-US" altLang="ko-KR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</a:t>
            </a:r>
            <a:r>
              <a:rPr lang="en-US" altLang="ko-KR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23~24</a:t>
            </a:r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lang="en-US" altLang="ko-KR" sz="3200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49015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9200" y="915568"/>
            <a:ext cx="6624735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en-US" altLang="ko-KR" sz="4000" smtClean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24</a:t>
            </a:r>
            <a:r>
              <a:rPr lang="ko-KR" altLang="en-US" sz="40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곧 그 아이의 아버지가 </a:t>
            </a:r>
            <a:endParaRPr lang="en-US" altLang="ko-KR" sz="400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소리를 질러 이르되 내가 </a:t>
            </a:r>
            <a:endParaRPr lang="en-US" altLang="ko-KR" sz="400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믿나이다 나의 믿음 없는 </a:t>
            </a:r>
            <a:endParaRPr lang="en-US" altLang="ko-KR" sz="400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것을 도와 주소서 하더라</a:t>
            </a:r>
            <a:endParaRPr lang="en-US" altLang="ko-KR" sz="4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9612" y="3841652"/>
            <a:ext cx="6984776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마가복음 </a:t>
            </a:r>
            <a:r>
              <a:rPr lang="en-US" altLang="ko-KR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9</a:t>
            </a:r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</a:t>
            </a:r>
            <a:r>
              <a:rPr lang="en-US" altLang="ko-KR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23~24</a:t>
            </a:r>
            <a:r>
              <a:rPr lang="ko-KR" altLang="en-US" sz="3200" smtClean="0">
                <a:solidFill>
                  <a:schemeClr val="accent1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절</a:t>
            </a:r>
            <a:endParaRPr lang="en-US" altLang="ko-KR" sz="3200" dirty="0">
              <a:solidFill>
                <a:schemeClr val="accent1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74991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80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3" y="1605980"/>
            <a:ext cx="8928994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날마다 날마다 하나님을 찬양할래요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날마다 날마다 하나님을 찬양할래요</a:t>
            </a:r>
            <a:endParaRPr lang="en-US" altLang="ko-KR" sz="36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35457" y="13901"/>
            <a:ext cx="310854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날마다 날마다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98740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5486"/>
            <a:ext cx="5695632" cy="3243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7814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10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5625" y="2118126"/>
            <a:ext cx="9073014" cy="21098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너는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보배롭고 존귀한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주의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사랑을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받은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자라</a:t>
            </a:r>
          </a:p>
        </p:txBody>
      </p:sp>
    </p:spTree>
    <p:extLst>
      <p:ext uri="{BB962C8B-B14F-4D97-AF65-F5344CB8AC3E}">
        <p14:creationId xmlns:p14="http://schemas.microsoft.com/office/powerpoint/2010/main" val="423536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11710"/>
            <a:ext cx="8964494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큰일 이루시리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200000"/>
              </a:lnSpc>
            </a:pP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축복해요 </a:t>
            </a:r>
            <a:r>
              <a:rPr lang="ko-KR" altLang="en-US" sz="3600">
                <a:latin typeface="HY동녘B" panose="02030600000101010101" pitchFamily="18" charset="-127"/>
                <a:ea typeface="HY동녘B" panose="02030600000101010101" pitchFamily="18" charset="-127"/>
              </a:rPr>
              <a:t>너를 </a:t>
            </a:r>
            <a:r>
              <a:rPr lang="ko-KR" altLang="en-US" sz="3600" smtClean="0">
                <a:latin typeface="HY동녘B" panose="02030600000101010101" pitchFamily="18" charset="-127"/>
                <a:ea typeface="HY동녘B" panose="02030600000101010101" pitchFamily="18" charset="-127"/>
              </a:rPr>
              <a:t>통해 주님 </a:t>
            </a:r>
            <a:r>
              <a:rPr lang="ko-KR" altLang="en-US" sz="3600" dirty="0">
                <a:latin typeface="HY동녘B" panose="02030600000101010101" pitchFamily="18" charset="-127"/>
                <a:ea typeface="HY동녘B" panose="02030600000101010101" pitchFamily="18" charset="-127"/>
              </a:rPr>
              <a:t>영광 받으시리</a:t>
            </a:r>
            <a:endParaRPr lang="en-US" altLang="ko-KR" sz="3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942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7" y="1605979"/>
            <a:ext cx="8352927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온 세상 만드시고 지키시는 그 분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나보다 나를 더 사랑하시니</a:t>
            </a:r>
            <a:endParaRPr lang="en-US" altLang="ko-KR" sz="36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068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7" y="1605979"/>
            <a:ext cx="8352927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사랑의 눈 빛으로 올려드려요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사랑의 몸짓으로 예</a:t>
            </a:r>
            <a:r>
              <a:rPr lang="en-US" altLang="ko-KR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~ </a:t>
            </a: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그 분께</a:t>
            </a:r>
            <a:endParaRPr lang="en-US" altLang="ko-KR" sz="36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126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3" y="1605980"/>
            <a:ext cx="8928994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날마다 날마다 하나님을 찬양할래요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날마다 날마다 하나님을 찬양할래요</a:t>
            </a:r>
            <a:endParaRPr lang="en-US" altLang="ko-KR" sz="3600" kern="0" dirty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280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3" y="1605979"/>
            <a:ext cx="8928994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이리갈까 저리갈까 망설일 필요는 없어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어느 누가 뭐라해도 고민하지 않으리</a:t>
            </a:r>
            <a:endParaRPr lang="en-US" altLang="ko-KR" sz="36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2128" y="13901"/>
            <a:ext cx="4031873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ko-KR" altLang="en-US" sz="3600" smtClean="0">
                <a:solidFill>
                  <a:schemeClr val="tx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예수님과 빠라빠빠</a:t>
            </a:r>
            <a:endParaRPr lang="ko-KR" altLang="en-US" sz="3600" dirty="0">
              <a:solidFill>
                <a:schemeClr val="tx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0391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7" y="1605979"/>
            <a:ext cx="8352927" cy="17543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이리갈까 저리갈까 망설일 필요는 없어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어느 누가 유혹해도 흔들리지 않으리</a:t>
            </a:r>
            <a:endParaRPr lang="en-US" altLang="ko-KR" sz="36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145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3" y="774983"/>
            <a:ext cx="8928994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힘든 시절이 몰려와도 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주안에서 나 새 힘을 얻네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능력의 손 잡고 발 맞춰 나아가리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예수님과 함께 하나 둘 셋 넷</a:t>
            </a:r>
            <a:endParaRPr lang="en-US" altLang="ko-KR" sz="36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0241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7" y="774983"/>
            <a:ext cx="8352927" cy="34163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빠빠 빠라빠 빠빠빠빠 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예수님과 힘차게 달려가리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빠빠 빠라빠 빠빠빠빠</a:t>
            </a:r>
            <a:endParaRPr lang="en-US" altLang="ko-KR" sz="3600" kern="0" smtClean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3600" kern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신나게 춤추며</a:t>
            </a:r>
            <a:endParaRPr lang="en-US" altLang="ko-KR" sz="3600" kern="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091338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spAutoFit/>
      </a:bodyPr>
      <a:lstStyle>
        <a:defPPr algn="ctr">
          <a:lnSpc>
            <a:spcPct val="200000"/>
          </a:lnSpc>
          <a:defRPr sz="4000" dirty="0" smtClean="0"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파형">
  <a:themeElements>
    <a:clrScheme name="파형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파형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4310</TotalTime>
  <Words>286</Words>
  <Application>Microsoft Office PowerPoint</Application>
  <PresentationFormat>화면 슬라이드 쇼(16:9)</PresentationFormat>
  <Paragraphs>65</Paragraphs>
  <Slides>23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23</vt:i4>
      </vt:variant>
    </vt:vector>
  </HeadingPairs>
  <TitlesOfParts>
    <vt:vector size="33" baseType="lpstr">
      <vt:lpstr>굴림</vt:lpstr>
      <vt:lpstr>Arial</vt:lpstr>
      <vt:lpstr>Candara</vt:lpstr>
      <vt:lpstr>HY동녘B</vt:lpstr>
      <vt:lpstr>HY그래픽M</vt:lpstr>
      <vt:lpstr>맑은 고딕</vt:lpstr>
      <vt:lpstr>Symbol</vt:lpstr>
      <vt:lpstr>HY견고딕</vt:lpstr>
      <vt:lpstr>Office 테마</vt:lpstr>
      <vt:lpstr>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Windows 사용자</cp:lastModifiedBy>
  <cp:revision>339</cp:revision>
  <dcterms:created xsi:type="dcterms:W3CDTF">2018-06-29T14:48:58Z</dcterms:created>
  <dcterms:modified xsi:type="dcterms:W3CDTF">2020-11-07T15:20:23Z</dcterms:modified>
</cp:coreProperties>
</file>