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96" r:id="rId2"/>
  </p:sldMasterIdLst>
  <p:notesMasterIdLst>
    <p:notesMasterId r:id="rId23"/>
  </p:notesMasterIdLst>
  <p:sldIdLst>
    <p:sldId id="675" r:id="rId3"/>
    <p:sldId id="988" r:id="rId4"/>
    <p:sldId id="989" r:id="rId5"/>
    <p:sldId id="1004" r:id="rId6"/>
    <p:sldId id="1019" r:id="rId7"/>
    <p:sldId id="1005" r:id="rId8"/>
    <p:sldId id="1006" r:id="rId9"/>
    <p:sldId id="1015" r:id="rId10"/>
    <p:sldId id="1007" r:id="rId11"/>
    <p:sldId id="1017" r:id="rId12"/>
    <p:sldId id="1008" r:id="rId13"/>
    <p:sldId id="291" r:id="rId14"/>
    <p:sldId id="374" r:id="rId15"/>
    <p:sldId id="673" r:id="rId16"/>
    <p:sldId id="927" r:id="rId17"/>
    <p:sldId id="257" r:id="rId18"/>
    <p:sldId id="292" r:id="rId19"/>
    <p:sldId id="391" r:id="rId20"/>
    <p:sldId id="393" r:id="rId21"/>
    <p:sldId id="394" r:id="rId22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24"/>
      <p:bold r:id="rId25"/>
      <p:italic r:id="rId26"/>
      <p:boldItalic r:id="rId27"/>
    </p:embeddedFont>
    <p:embeddedFont>
      <p:font typeface="HY그래픽M" panose="02030600000101010101" pitchFamily="18" charset="-127"/>
      <p:regular r:id="rId28"/>
    </p:embeddedFont>
    <p:embeddedFont>
      <p:font typeface="맑은 고딕" panose="020B0503020000020004" pitchFamily="50" charset="-127"/>
      <p:regular r:id="rId29"/>
      <p:bold r:id="rId30"/>
    </p:embeddedFont>
    <p:embeddedFont>
      <p:font typeface="HY견고딕" panose="02030600000101010101" pitchFamily="18" charset="-127"/>
      <p:regular r:id="rId31"/>
    </p:embeddedFont>
    <p:embeddedFont>
      <p:font typeface="HY동녘B" panose="020B0600000101010101" charset="-127"/>
      <p:regular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6" autoAdjust="0"/>
    <p:restoredTop sz="94647" autoAdjust="0"/>
  </p:normalViewPr>
  <p:slideViewPr>
    <p:cSldViewPr>
      <p:cViewPr>
        <p:scale>
          <a:sx n="97" d="100"/>
          <a:sy n="97" d="100"/>
        </p:scale>
        <p:origin x="-114" y="-738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002F-DDB0-4AA6-9E0E-5A47780ED3B1}" type="datetimeFigureOut">
              <a:rPr lang="ko-KR" altLang="en-US" smtClean="0"/>
              <a:pPr/>
              <a:t>2020-10-10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5ACE-487C-4FF5-81FF-21048B3E31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kr/url?sa=i&amp;rct=j&amp;q=&amp;esrc=s&amp;source=images&amp;cd=&amp;cad=rja&amp;uact=8&amp;ved=2ahUKEwi7xrmXx7bcAhXOa94KHXs-AaAQjRx6BAgBEAU&amp;url=http://blog.daum.net/_blog/BlogTypeView.do?blogid=0H4ZG&amp;articleno=4198319&amp;categoryId=0&amp;regdt=20111202105620&amp;totalcnt=98&amp;psig=AOvVaw2k2FsSEpXUc10M5dNKuQRx&amp;ust=1532481090647480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kr/url?sa=i&amp;rct=j&amp;q=&amp;esrc=s&amp;source=images&amp;cd=&amp;cad=rja&amp;uact=8&amp;ved=2ahUKEwjr_83Ox7bcAhUbat4KHXaEDccQjRx6BAgBEAU&amp;url=http://blog.naver.com/PostView.nhn?blogId=tovstory&amp;logNo=221194149833&amp;categoryNo=31&amp;parentCategoryNo=31&amp;psig=AOvVaw010ztM1jhnFLcbHueqgFYd&amp;ust=1532481203424952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7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95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79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9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October 10,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여름 일러스트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2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1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28550"/>
            <a:ext cx="10441160" cy="54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 userDrawn="1"/>
        </p:nvSpPr>
        <p:spPr>
          <a:xfrm>
            <a:off x="467544" y="627534"/>
            <a:ext cx="8208912" cy="3834426"/>
          </a:xfrm>
          <a:prstGeom prst="roundRect">
            <a:avLst>
              <a:gd name="adj" fmla="val 6999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4"/>
            <a:ext cx="9166904" cy="51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0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교회 ppt 일러스트에 대한 이미지 검색결과"/>
          <p:cNvSpPr>
            <a:spLocks noChangeAspect="1" noChangeArrowheads="1"/>
          </p:cNvSpPr>
          <p:nvPr userDrawn="1"/>
        </p:nvSpPr>
        <p:spPr bwMode="auto">
          <a:xfrm>
            <a:off x="0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102" name="Picture 6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62"/>
            <a:ext cx="9144000" cy="55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8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비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444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7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콘텐츠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42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7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사용자 지정 레이아웃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5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5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99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4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4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7" r:id="rId12"/>
    <p:sldLayoutId id="2147483678" r:id="rId13"/>
    <p:sldLayoutId id="2147483679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8" r:id="rId23"/>
    <p:sldLayoutId id="2147483669" r:id="rId24"/>
    <p:sldLayoutId id="2147483675" r:id="rId25"/>
    <p:sldLayoutId id="2147483684" r:id="rId26"/>
    <p:sldLayoutId id="2147483685" r:id="rId27"/>
    <p:sldLayoutId id="2147483687" r:id="rId2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7" y="1"/>
            <a:ext cx="3872403" cy="3660974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835696" y="2679762"/>
            <a:ext cx="5256584" cy="205222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707" y="2787774"/>
            <a:ext cx="526297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 드릴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예배를 준비해요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555" y="141486"/>
            <a:ext cx="2452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3600" b="1" cap="all" spc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친구들교회</a:t>
            </a:r>
            <a:endParaRPr lang="en-US" altLang="ko-KR" sz="36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9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CBEFE4-EC20-4441-9549-AEF4B584B0D6}"/>
              </a:ext>
            </a:extLst>
          </p:cNvPr>
          <p:cNvSpPr txBox="1"/>
          <p:nvPr/>
        </p:nvSpPr>
        <p:spPr>
          <a:xfrm>
            <a:off x="10" y="1605985"/>
            <a:ext cx="914399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아름다운 하늘 나라 허락 하시고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 모든 것 예비 하시네</a:t>
            </a:r>
            <a:endParaRPr lang="en-US" altLang="ko-KR" sz="36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5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CBEFE4-EC20-4441-9549-AEF4B584B0D6}"/>
              </a:ext>
            </a:extLst>
          </p:cNvPr>
          <p:cNvSpPr txBox="1"/>
          <p:nvPr/>
        </p:nvSpPr>
        <p:spPr>
          <a:xfrm>
            <a:off x="10" y="1605982"/>
            <a:ext cx="914399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찬양함에 기쁨을 감사함에 평안을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간구함에 하나님 알도록 하셨네 </a:t>
            </a:r>
            <a:r>
              <a:rPr lang="en-US" altLang="ko-KR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(x2)</a:t>
            </a:r>
            <a:endParaRPr lang="en-US" altLang="ko-KR" sz="36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11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2">
                    <a:lumMod val="75000"/>
                  </a:schemeClr>
                </a:solidFill>
                <a:latin typeface="HY동녘B" panose="02030600000101010101" charset="-127"/>
                <a:ea typeface="HY동녘B" panose="02030600000101010101" charset="-127"/>
              </a:rPr>
              <a:t>사도신경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855" y="483523"/>
            <a:ext cx="7702750" cy="4708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전능하사 천지를 만드신 하나님 아버지를 내가 믿사오며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그 외아들 우리 주 예수 그리스도를 믿사오니 이는 성령으로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잉태하사 동정녀 마리아에게 낳으시고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본디오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빌라도에게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고난을 받으사 십자가에 못 박혀 죽으시고 장사한지 사흘 만에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죽은 자 가운데서 다시 살아나시며 하늘에 오르사 전능하신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하나님 우편에 앉아 계시다가 저리로서 산 자와 죽은 자를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심판하러 오시리라 성령을 믿사오며 거룩한 공회와 성도가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서로 교통하는 것과 죄를 사하여 주시는 것과 몸이 다시 사는 것과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영원히 사는 것을 믿사옵나이다</a:t>
            </a:r>
            <a:r>
              <a:rPr lang="en-US" altLang="ko-KR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.   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아멘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96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58938"/>
            <a:ext cx="3290664" cy="31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01145"/>
            <a:ext cx="8688680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하나님께 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감사함으로 헌금을 드려요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957639" y="2409733"/>
            <a:ext cx="3096344" cy="666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HY견고딕" pitchFamily="18" charset="-127"/>
                <a:ea typeface="HY견고딕" pitchFamily="18" charset="-127"/>
              </a:rPr>
              <a:t>헌금의원 </a:t>
            </a:r>
            <a:r>
              <a:rPr lang="en-US" altLang="ko-KR" sz="240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smtClean="0">
                <a:latin typeface="HY견고딕" pitchFamily="18" charset="-127"/>
                <a:ea typeface="HY견고딕" pitchFamily="18" charset="-127"/>
              </a:rPr>
              <a:t>이형길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979810" y="3435847"/>
            <a:ext cx="3096344" cy="66607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다 음  주 </a:t>
            </a:r>
            <a:r>
              <a:rPr lang="en-US" altLang="ko-KR" sz="240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smtClean="0">
                <a:latin typeface="HY견고딕" pitchFamily="18" charset="-127"/>
                <a:ea typeface="HY견고딕" pitchFamily="18" charset="-127"/>
              </a:rPr>
              <a:t>이가온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98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759" y="1791408"/>
            <a:ext cx="5832648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 기도는 하나님께</a:t>
            </a:r>
            <a:endParaRPr lang="en-US" altLang="ko-KR" sz="44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기쁨이 된다</a:t>
            </a:r>
            <a:r>
              <a:rPr lang="en-US" altLang="ko-KR" sz="44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lang="en-US" altLang="ko-KR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55786" y="195486"/>
            <a:ext cx="380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오늘의 말씀</a:t>
            </a:r>
          </a:p>
        </p:txBody>
      </p:sp>
    </p:spTree>
    <p:extLst>
      <p:ext uri="{BB962C8B-B14F-4D97-AF65-F5344CB8AC3E}">
        <p14:creationId xmlns:p14="http://schemas.microsoft.com/office/powerpoint/2010/main" val="14113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9200" y="1223343"/>
            <a:ext cx="6624735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ko-KR" altLang="en-US" sz="40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주여 내 입술을 열어 주소서 내 입이 주를 찬송하여 전파하리이다</a:t>
            </a:r>
            <a:endParaRPr lang="en-US" altLang="ko-KR" sz="4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612" y="3841652"/>
            <a:ext cx="698477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시편 </a:t>
            </a:r>
            <a:r>
              <a:rPr lang="en-US" altLang="ko-KR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51</a:t>
            </a:r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편</a:t>
            </a:r>
            <a:r>
              <a:rPr lang="en-US" altLang="ko-KR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lang="en-US" altLang="ko-KR" sz="32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901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0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5486"/>
            <a:ext cx="5695632" cy="3243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78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625" y="2118126"/>
            <a:ext cx="9073014" cy="2109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너는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보배롭고 존귀한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주의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사랑을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받은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자라</a:t>
            </a:r>
          </a:p>
        </p:txBody>
      </p:sp>
    </p:spTree>
    <p:extLst>
      <p:ext uri="{BB962C8B-B14F-4D97-AF65-F5344CB8AC3E}">
        <p14:creationId xmlns:p14="http://schemas.microsoft.com/office/powerpoint/2010/main" val="42353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6607" y="13906"/>
            <a:ext cx="464742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찬양이 언제나 넘치면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CBEFE4-EC20-4441-9549-AEF4B584B0D6}"/>
              </a:ext>
            </a:extLst>
          </p:cNvPr>
          <p:cNvSpPr txBox="1"/>
          <p:nvPr/>
        </p:nvSpPr>
        <p:spPr>
          <a:xfrm>
            <a:off x="0" y="1652155"/>
            <a:ext cx="9143999" cy="1661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400" kern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찬양</a:t>
            </a:r>
            <a:r>
              <a:rPr lang="ko-KR" altLang="en-US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언제나 넘치면 은혜로 얼굴이 환해요</a:t>
            </a:r>
            <a:endParaRPr lang="en-US" altLang="ko-KR" sz="34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성령의 충만한 모습을 서로가 느껴요</a:t>
            </a:r>
            <a:endParaRPr lang="en-US" altLang="ko-KR" sz="34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CBEFE4-EC20-4441-9549-AEF4B584B0D6}"/>
              </a:ext>
            </a:extLst>
          </p:cNvPr>
          <p:cNvSpPr txBox="1"/>
          <p:nvPr/>
        </p:nvSpPr>
        <p:spPr>
          <a:xfrm>
            <a:off x="10" y="4386438"/>
            <a:ext cx="9143999" cy="5601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*2.</a:t>
            </a:r>
            <a:r>
              <a:rPr lang="ko-KR" altLang="en-US" sz="2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감사가</a:t>
            </a:r>
            <a:r>
              <a:rPr lang="en-US" altLang="ko-KR" sz="2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3.</a:t>
            </a:r>
            <a:r>
              <a:rPr lang="ko-KR" altLang="en-US" sz="2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사랑이</a:t>
            </a:r>
            <a:r>
              <a:rPr lang="en-US" altLang="ko-KR" sz="2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4.</a:t>
            </a:r>
            <a:r>
              <a:rPr lang="ko-KR" altLang="en-US" sz="2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기도가</a:t>
            </a:r>
            <a:endParaRPr lang="en-US" altLang="ko-KR" sz="24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82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11710"/>
            <a:ext cx="8964494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큰일 이루시리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영광 받으시리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94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CBEFE4-EC20-4441-9549-AEF4B584B0D6}"/>
              </a:ext>
            </a:extLst>
          </p:cNvPr>
          <p:cNvSpPr txBox="1"/>
          <p:nvPr/>
        </p:nvSpPr>
        <p:spPr>
          <a:xfrm>
            <a:off x="10" y="1259742"/>
            <a:ext cx="9143999" cy="24468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 할렐루 손뼉치면서 </a:t>
            </a:r>
            <a:endParaRPr lang="en-US" altLang="ko-KR" sz="34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 할렐루 소리 외치며</a:t>
            </a:r>
            <a:endParaRPr lang="en-US" altLang="ko-KR" sz="34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 할렐루 두 손을 들고 주님을 찬양해요</a:t>
            </a:r>
            <a:endParaRPr lang="en-US" altLang="ko-KR" sz="34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26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710" y="13906"/>
            <a:ext cx="2031325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찬양하세</a:t>
            </a:r>
            <a:endParaRPr lang="en-US" altLang="ko-KR" sz="3600" smtClean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CBEFE4-EC20-4441-9549-AEF4B584B0D6}"/>
              </a:ext>
            </a:extLst>
          </p:cNvPr>
          <p:cNvSpPr txBox="1"/>
          <p:nvPr/>
        </p:nvSpPr>
        <p:spPr>
          <a:xfrm>
            <a:off x="10" y="1605981"/>
            <a:ext cx="914399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찬양하세 찬양하세 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왕께 소리높여 찬양드리세 </a:t>
            </a:r>
            <a:r>
              <a:rPr lang="en-US" altLang="ko-KR" sz="2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X2</a:t>
            </a:r>
            <a:endParaRPr lang="en-US" altLang="ko-KR" sz="24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23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CBEFE4-EC20-4441-9549-AEF4B584B0D6}"/>
              </a:ext>
            </a:extLst>
          </p:cNvPr>
          <p:cNvSpPr txBox="1"/>
          <p:nvPr/>
        </p:nvSpPr>
        <p:spPr>
          <a:xfrm>
            <a:off x="10" y="1605981"/>
            <a:ext cx="914399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찬양 받기에 합당하신 주님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언제나 동일 하신 주</a:t>
            </a:r>
            <a:endParaRPr lang="en-US" altLang="ko-KR" sz="36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40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CBEFE4-EC20-4441-9549-AEF4B584B0D6}"/>
              </a:ext>
            </a:extLst>
          </p:cNvPr>
          <p:cNvSpPr txBox="1"/>
          <p:nvPr/>
        </p:nvSpPr>
        <p:spPr>
          <a:xfrm>
            <a:off x="10" y="1190485"/>
            <a:ext cx="9143999" cy="2585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무릎 꿇고서 주 이름 외치세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예수 나의 왕</a:t>
            </a:r>
            <a:r>
              <a:rPr lang="en-US" altLang="ko-KR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예수 나의 왕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예수 나의 왕 아멘</a:t>
            </a:r>
            <a:endParaRPr lang="en-US" altLang="ko-KR" sz="36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36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9939" y="13906"/>
            <a:ext cx="372409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낮은 자의 하나님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CBEFE4-EC20-4441-9549-AEF4B584B0D6}"/>
              </a:ext>
            </a:extLst>
          </p:cNvPr>
          <p:cNvSpPr txBox="1"/>
          <p:nvPr/>
        </p:nvSpPr>
        <p:spPr>
          <a:xfrm>
            <a:off x="10" y="1605980"/>
            <a:ext cx="914399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나의 가장 낮은 마음 주님께서 기뻐하시고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작은 일에 큰 기쁨을 느끼게 하시는도다</a:t>
            </a:r>
            <a:endParaRPr lang="en-US" altLang="ko-KR" sz="36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34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CBEFE4-EC20-4441-9549-AEF4B584B0D6}"/>
              </a:ext>
            </a:extLst>
          </p:cNvPr>
          <p:cNvSpPr txBox="1"/>
          <p:nvPr/>
        </p:nvSpPr>
        <p:spPr>
          <a:xfrm>
            <a:off x="10" y="1605980"/>
            <a:ext cx="914399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내가 지쳐 무력할때 주님 내게 힘이 되시고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아름다운 하늘나라 내 맘에 주시는도다</a:t>
            </a:r>
            <a:endParaRPr lang="en-US" altLang="ko-KR" sz="36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44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CBEFE4-EC20-4441-9549-AEF4B584B0D6}"/>
              </a:ext>
            </a:extLst>
          </p:cNvPr>
          <p:cNvSpPr txBox="1"/>
          <p:nvPr/>
        </p:nvSpPr>
        <p:spPr>
          <a:xfrm>
            <a:off x="10" y="1605985"/>
            <a:ext cx="914399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우리에게 축복하신 하나님 사랑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낮은 자를 높여주시고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40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spAutoFit/>
      </a:bodyPr>
      <a:lstStyle>
        <a:defPPr algn="ctr">
          <a:lnSpc>
            <a:spcPct val="200000"/>
          </a:lnSpc>
          <a:defRPr sz="40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파형">
  <a:themeElements>
    <a:clrScheme name="파형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4288</TotalTime>
  <Words>259</Words>
  <Application>Microsoft Office PowerPoint</Application>
  <PresentationFormat>화면 슬라이드 쇼(16:9)</PresentationFormat>
  <Paragraphs>52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굴림</vt:lpstr>
      <vt:lpstr>Arial</vt:lpstr>
      <vt:lpstr>Candara</vt:lpstr>
      <vt:lpstr>HY그래픽M</vt:lpstr>
      <vt:lpstr>맑은 고딕</vt:lpstr>
      <vt:lpstr>Symbol</vt:lpstr>
      <vt:lpstr>HY견고딕</vt:lpstr>
      <vt:lpstr>HY동녘B</vt:lpstr>
      <vt:lpstr>Office 테마</vt:lpstr>
      <vt:lpstr>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336</cp:revision>
  <dcterms:created xsi:type="dcterms:W3CDTF">2018-06-29T14:48:58Z</dcterms:created>
  <dcterms:modified xsi:type="dcterms:W3CDTF">2020-10-10T15:13:38Z</dcterms:modified>
</cp:coreProperties>
</file>