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0"/>
  </p:notesMasterIdLst>
  <p:sldIdLst>
    <p:sldId id="675" r:id="rId3"/>
    <p:sldId id="1056" r:id="rId4"/>
    <p:sldId id="1057" r:id="rId5"/>
    <p:sldId id="1059" r:id="rId6"/>
    <p:sldId id="1060" r:id="rId7"/>
    <p:sldId id="1061" r:id="rId8"/>
    <p:sldId id="1062" r:id="rId9"/>
    <p:sldId id="1058" r:id="rId10"/>
    <p:sldId id="291" r:id="rId11"/>
    <p:sldId id="374" r:id="rId12"/>
    <p:sldId id="673" r:id="rId13"/>
    <p:sldId id="1055" r:id="rId14"/>
    <p:sldId id="257" r:id="rId15"/>
    <p:sldId id="292" r:id="rId16"/>
    <p:sldId id="391" r:id="rId17"/>
    <p:sldId id="393" r:id="rId18"/>
    <p:sldId id="394" r:id="rId19"/>
  </p:sldIdLst>
  <p:sldSz cx="9144000" cy="5143500" type="screen16x9"/>
  <p:notesSz cx="6858000" cy="9144000"/>
  <p:embeddedFontLst>
    <p:embeddedFont>
      <p:font typeface="HY견고딕" pitchFamily="18" charset="-127"/>
      <p:regular r:id="rId21"/>
    </p:embeddedFont>
    <p:embeddedFont>
      <p:font typeface="맑은 고딕" pitchFamily="50" charset="-127"/>
      <p:regular r:id="rId22"/>
      <p:bold r:id="rId23"/>
    </p:embeddedFont>
    <p:embeddedFont>
      <p:font typeface="HY동녘B" charset="-127"/>
      <p:regular r:id="rId24"/>
    </p:embeddedFont>
    <p:embeddedFont>
      <p:font typeface="Candara" pitchFamily="34" charset="0"/>
      <p:regular r:id="rId25"/>
      <p:bold r:id="rId26"/>
      <p:italic r:id="rId27"/>
      <p:boldItalic r:id="rId28"/>
    </p:embeddedFont>
    <p:embeddedFont>
      <p:font typeface="HY그래픽M" pitchFamily="18" charset="-127"/>
      <p:regular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8" autoAdjust="0"/>
    <p:restoredTop sz="94647" autoAdjust="0"/>
  </p:normalViewPr>
  <p:slideViewPr>
    <p:cSldViewPr>
      <p:cViewPr>
        <p:scale>
          <a:sx n="92" d="100"/>
          <a:sy n="92" d="100"/>
        </p:scale>
        <p:origin x="-732" y="-144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2020-12-26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15ACE-487C-4FF5-81FF-21048B3E31D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89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December 26,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정은솔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이형길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2378270"/>
            <a:ext cx="5832648" cy="949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제목</a:t>
            </a:r>
            <a:endParaRPr lang="en-US" altLang="ko-KR" sz="4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2248880"/>
            <a:ext cx="662473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말씀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302388"/>
            <a:ext cx="662473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</a:t>
            </a:r>
            <a:endParaRPr lang="ko-KR" altLang="en-US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0790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59650"/>
            <a:ext cx="9143999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복있는 사람은 복있는 사람은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악인들의 꽤를 따르지 아니하며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죄인들의 길에 서지 아니하며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오만한자들의 자리에 앉지 아니하고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457" y="13901"/>
            <a:ext cx="310854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복있는 사람은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00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오직 여호와의 율법을 즐거워하여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그의 율법을 주야로 묵상하는도다 </a:t>
            </a:r>
            <a:r>
              <a:rPr lang="en-US" altLang="ko-KR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233798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127" y="13901"/>
            <a:ext cx="403187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320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441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2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너는 마음을 다하고 뜻을 다하고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네 하나님 여호와를 사랑하라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978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이스라엘아 들으라 우리 하나님 여호와는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유일한 여호와시니 유일한 여호와시니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584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7157" y="13906"/>
            <a:ext cx="264687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주의</a:t>
            </a:r>
            <a:r>
              <a:rPr lang="en-US" altLang="ko-KR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말씀은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28982"/>
            <a:ext cx="9144000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주의 말씀은 내 발에 등이요 내 길의 빛이니이다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주의 말씀은 내 발에 등이요 내 길의 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빛이니이다</a:t>
            </a:r>
            <a:endParaRPr lang="en-US" altLang="ko-KR" sz="32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>
                <a:latin typeface="HY견고딕" panose="02030600000101010101" pitchFamily="18" charset="-127"/>
                <a:ea typeface="HY견고딕" panose="02030600000101010101" pitchFamily="18" charset="-127"/>
              </a:rPr>
              <a:t>내 길의 </a:t>
            </a:r>
            <a:r>
              <a:rPr lang="ko-KR" altLang="en-US" sz="32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빛이니이다</a:t>
            </a:r>
            <a:endParaRPr lang="en-US" altLang="ko-KR" sz="32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2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>
                    <a:lumMod val="75000"/>
                  </a:schemeClr>
                </a:solidFill>
                <a:latin typeface="HY동녘B" panose="02030600000101010101" charset="-127"/>
                <a:ea typeface="HY동녘B" panose="02030600000101010101" charset="-127"/>
              </a:rPr>
              <a:t>사도신경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855" y="483523"/>
            <a:ext cx="7702750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전능하사 천지를 만드신 하나님 아버지를 내가 믿사오며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그 외아들 우리 주 예수 그리스도를 믿사오니 이는 성령으로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잉태하사 동정녀 마리아에게 낳으시고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본디오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빌라도에게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고난을 받으사 십자가에 못 박혀 죽으시고 장사한지 사흘 만에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죽은 자 가운데서 다시 살아나시며 하늘에 오르사 전능하신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하나님 우편에 앉아 계시다가 저리로서 산 자와 죽은 자를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심판하러 오시리라 성령을 믿사오며 거룩한 공회와 성도가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서로 교통하는 것과 죄를 사하여 주시는 것과 몸이 다시 사는 것과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영원히 사는 것을 믿사옵나이다</a:t>
            </a:r>
            <a:r>
              <a:rPr lang="en-US" altLang="ko-KR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.   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아멘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6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4512</TotalTime>
  <Words>202</Words>
  <Application>Microsoft Office PowerPoint</Application>
  <PresentationFormat>화면 슬라이드 쇼(16:9)</PresentationFormat>
  <Paragraphs>46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굴림</vt:lpstr>
      <vt:lpstr>Arial</vt:lpstr>
      <vt:lpstr>HY견고딕</vt:lpstr>
      <vt:lpstr>맑은 고딕</vt:lpstr>
      <vt:lpstr>HY동녘B</vt:lpstr>
      <vt:lpstr>Symbol</vt:lpstr>
      <vt:lpstr>Candara</vt:lpstr>
      <vt:lpstr>HY그래픽M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352</cp:revision>
  <dcterms:created xsi:type="dcterms:W3CDTF">2018-06-29T14:48:58Z</dcterms:created>
  <dcterms:modified xsi:type="dcterms:W3CDTF">2020-12-26T12:35:28Z</dcterms:modified>
</cp:coreProperties>
</file>