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7"/>
  </p:notesMasterIdLst>
  <p:sldIdLst>
    <p:sldId id="675" r:id="rId3"/>
    <p:sldId id="1059" r:id="rId4"/>
    <p:sldId id="1074" r:id="rId5"/>
    <p:sldId id="1060" r:id="rId6"/>
    <p:sldId id="1075" r:id="rId7"/>
    <p:sldId id="1056" r:id="rId8"/>
    <p:sldId id="1057" r:id="rId9"/>
    <p:sldId id="1063" r:id="rId10"/>
    <p:sldId id="1076" r:id="rId11"/>
    <p:sldId id="1064" r:id="rId12"/>
    <p:sldId id="1066" r:id="rId13"/>
    <p:sldId id="1077" r:id="rId14"/>
    <p:sldId id="1078" r:id="rId15"/>
    <p:sldId id="1079" r:id="rId16"/>
    <p:sldId id="1080" r:id="rId17"/>
    <p:sldId id="374" r:id="rId18"/>
    <p:sldId id="673" r:id="rId19"/>
    <p:sldId id="1055" r:id="rId20"/>
    <p:sldId id="1081" r:id="rId21"/>
    <p:sldId id="257" r:id="rId22"/>
    <p:sldId id="292" r:id="rId23"/>
    <p:sldId id="391" r:id="rId24"/>
    <p:sldId id="393" r:id="rId25"/>
    <p:sldId id="394" r:id="rId26"/>
  </p:sldIdLst>
  <p:sldSz cx="9144000" cy="5143500" type="screen16x9"/>
  <p:notesSz cx="6858000" cy="9144000"/>
  <p:embeddedFontLst>
    <p:embeddedFont>
      <p:font typeface="맑은 고딕" pitchFamily="50" charset="-127"/>
      <p:regular r:id="rId28"/>
      <p:bold r:id="rId29"/>
    </p:embeddedFont>
    <p:embeddedFont>
      <p:font typeface="Candara" pitchFamily="34" charset="0"/>
      <p:regular r:id="rId30"/>
      <p:bold r:id="rId31"/>
      <p:italic r:id="rId32"/>
      <p:boldItalic r:id="rId33"/>
    </p:embeddedFont>
    <p:embeddedFont>
      <p:font typeface="HY그래픽M" pitchFamily="18" charset="-127"/>
      <p:regular r:id="rId34"/>
    </p:embeddedFont>
    <p:embeddedFont>
      <p:font typeface="HY견고딕" pitchFamily="18" charset="-127"/>
      <p:regular r:id="rId35"/>
    </p:embeddedFont>
    <p:embeddedFont>
      <p:font typeface="HY동녘B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4647" autoAdjust="0"/>
  </p:normalViewPr>
  <p:slideViewPr>
    <p:cSldViewPr>
      <p:cViewPr>
        <p:scale>
          <a:sx n="100" d="100"/>
          <a:sy n="100" d="100"/>
        </p:scale>
        <p:origin x="-192" y="-76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2021-01-23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23,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키 코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아하브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엘로힘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엣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하올람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아드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키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나탄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엣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브노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예히도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244" y="13901"/>
            <a:ext cx="55707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레마안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요바드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콜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하마아민보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엘라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인칼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하 예이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올람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할렐루야 아멘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99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하나님이 세상을 사랑하사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독생자를 우리게 주셨으니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99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주를 믿는 자마다 멸망치 않고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영원한 생명 얻으리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31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할렐루야 아멘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할렐루야 할렐루야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15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정은비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870439"/>
            <a:ext cx="5832648" cy="1965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용서의 사람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요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셉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510219"/>
            <a:ext cx="6624735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요셉이 형들에게 이르되 내게로 가까이 오소서 그들이 가까이 가니 이르되 나는 당신들의 아우 요셉이니 당신들이 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애굽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판자라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9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8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당신들이 나를 이 곳에 팔았다고 해서 근심하지 마소서 한탄하지 마소서 하나님이 생명을 구원하시려고 나를 당신들보다 먼저 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보내셨나이다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02388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창세기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4~5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0222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7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4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마음을 다하고 뜻을 다하고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 하나님 여호와를 사랑하라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15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 있는 사람은 복 있는 사람은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꾀를 따르지 아니하며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568" y="13901"/>
            <a:ext cx="326243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 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오만한 자 들의 자리에 앉지 아니하고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6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 하여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 하는 도다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9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 하여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 하는 도다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62474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4599</TotalTime>
  <Words>223</Words>
  <Application>Microsoft Office PowerPoint</Application>
  <PresentationFormat>화면 슬라이드 쇼(16:9)</PresentationFormat>
  <Paragraphs>48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굴림</vt:lpstr>
      <vt:lpstr>Arial</vt:lpstr>
      <vt:lpstr>맑은 고딕</vt:lpstr>
      <vt:lpstr>Symbol</vt:lpstr>
      <vt:lpstr>Candara</vt:lpstr>
      <vt:lpstr>HY그래픽M</vt:lpstr>
      <vt:lpstr>HY견고딕</vt:lpstr>
      <vt:lpstr>HY동녘B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364</cp:revision>
  <dcterms:created xsi:type="dcterms:W3CDTF">2018-06-29T14:48:58Z</dcterms:created>
  <dcterms:modified xsi:type="dcterms:W3CDTF">2021-01-23T12:48:12Z</dcterms:modified>
</cp:coreProperties>
</file>