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5"/>
  </p:notesMasterIdLst>
  <p:sldIdLst>
    <p:sldId id="675" r:id="rId3"/>
    <p:sldId id="988" r:id="rId4"/>
    <p:sldId id="989" r:id="rId5"/>
    <p:sldId id="1004" r:id="rId6"/>
    <p:sldId id="1019" r:id="rId7"/>
    <p:sldId id="1005" r:id="rId8"/>
    <p:sldId id="1010" r:id="rId9"/>
    <p:sldId id="1020" r:id="rId10"/>
    <p:sldId id="1006" r:id="rId11"/>
    <p:sldId id="1015" r:id="rId12"/>
    <p:sldId id="1007" r:id="rId13"/>
    <p:sldId id="1017" r:id="rId14"/>
    <p:sldId id="1008" r:id="rId15"/>
    <p:sldId id="291" r:id="rId16"/>
    <p:sldId id="374" r:id="rId17"/>
    <p:sldId id="673" r:id="rId18"/>
    <p:sldId id="927" r:id="rId19"/>
    <p:sldId id="257" r:id="rId20"/>
    <p:sldId id="292" r:id="rId21"/>
    <p:sldId id="391" r:id="rId22"/>
    <p:sldId id="393" r:id="rId23"/>
    <p:sldId id="394" r:id="rId24"/>
  </p:sldIdLst>
  <p:sldSz cx="9144000" cy="5143500" type="screen16x9"/>
  <p:notesSz cx="6858000" cy="9144000"/>
  <p:embeddedFontLst>
    <p:embeddedFont>
      <p:font typeface="HY견고딕" panose="02030600000101010101" pitchFamily="18" charset="-127"/>
      <p:regular r:id="rId26"/>
    </p:embeddedFont>
    <p:embeddedFont>
      <p:font typeface="HY동녘B" panose="020B0600000101010101" charset="-127"/>
      <p:regular r:id="rId27"/>
    </p:embeddedFont>
    <p:embeddedFont>
      <p:font typeface="Candara" panose="020E0502030303020204" pitchFamily="34" charset="0"/>
      <p:regular r:id="rId28"/>
      <p:bold r:id="rId29"/>
      <p:italic r:id="rId30"/>
      <p:boldItalic r:id="rId31"/>
    </p:embeddedFont>
    <p:embeddedFont>
      <p:font typeface="HY그래픽M" panose="02030600000101010101" pitchFamily="18" charset="-127"/>
      <p:regular r:id="rId32"/>
    </p:embeddedFont>
    <p:embeddedFont>
      <p:font typeface="맑은 고딕" panose="020B0503020000020004" pitchFamily="50" charset="-127"/>
      <p:regular r:id="rId33"/>
      <p:bold r:id="rId3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6" autoAdjust="0"/>
    <p:restoredTop sz="94647" autoAdjust="0"/>
  </p:normalViewPr>
  <p:slideViewPr>
    <p:cSldViewPr>
      <p:cViewPr>
        <p:scale>
          <a:sx n="97" d="100"/>
          <a:sy n="97" d="100"/>
        </p:scale>
        <p:origin x="-2034" y="-894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2020-10-03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3,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2020-10-03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10" y="1605980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내가 지쳐 무력할때 주님 내게 힘이 되시고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아름다운 하늘나라 내 맘에 주시는도다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440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10" y="1605985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우리에게 축복하신 하나님 사랑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낮은 자를 높여주시고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40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10" y="1605985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아름다운 하늘 나라 허락 하시고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 모든 것 예비 하시네</a:t>
            </a:r>
            <a:endParaRPr lang="en-US" altLang="ko-KR" sz="36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5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10" y="1605982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찬양함에 기쁨을 감사함에 평안을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간구함에 하나님 알도록 하셨네 </a:t>
            </a:r>
            <a:r>
              <a:rPr lang="en-US" altLang="ko-KR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(x2)</a:t>
            </a:r>
            <a:endParaRPr lang="en-US" altLang="ko-KR" sz="36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11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>
                    <a:lumMod val="75000"/>
                  </a:schemeClr>
                </a:solidFill>
                <a:latin typeface="HY동녘B" panose="02030600000101010101" charset="-127"/>
                <a:ea typeface="HY동녘B" panose="02030600000101010101" charset="-127"/>
              </a:rPr>
              <a:t>사도신경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855" y="483523"/>
            <a:ext cx="7702750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전능하사 천지를 만드신 하나님 아버지를 내가 믿사오며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그 외아들 우리 주 예수 그리스도를 믿사오니 이는 성령으로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잉태하사 동정녀 마리아에게 낳으시고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본디오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빌라도에게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고난을 받으사 십자가에 못 박혀 죽으시고 장사한지 사흘 만에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죽은 자 가운데서 다시 살아나시며 하늘에 오르사 전능하신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하나님 우편에 앉아 계시다가 저리로서 산 자와 죽은 자를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심판하러 오시리라 성령을 믿사오며 거룩한 공회와 성도가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서로 교통하는 것과 죄를 사하여 주시는 것과 몸이 다시 사는 것과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영원히 사는 것을 믿사옵나이다</a:t>
            </a:r>
            <a:r>
              <a:rPr lang="en-US" altLang="ko-KR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.   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아멘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6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정은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솔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이형길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1791407"/>
            <a:ext cx="5832648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하나님꽈 대화할 수</a:t>
            </a:r>
            <a:endParaRPr lang="en-US" altLang="ko-KR" sz="44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있다는 것은 기쁨</a:t>
            </a:r>
            <a:endParaRPr lang="en-US" altLang="ko-KR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9200" y="915566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하나님이여 내게 은혜를 베푸소서 내게 은혜를 베푸소서 내 영혼이 </a:t>
            </a:r>
            <a:endParaRPr lang="en-US" altLang="ko-KR" sz="32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주께로 피하되 주의 날개 그늘 </a:t>
            </a:r>
            <a:endParaRPr lang="en-US" altLang="ko-KR" sz="32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아래에서 이 재앙들이 </a:t>
            </a:r>
            <a:endParaRPr lang="en-US" altLang="ko-KR" sz="32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32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지나가기까지 피하리이라</a:t>
            </a:r>
            <a:endParaRPr lang="en-US" altLang="ko-KR" sz="3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3841652"/>
            <a:ext cx="69847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시편 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57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편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en-US" altLang="ko-KR" sz="32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901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708" y="13906"/>
            <a:ext cx="2031325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찬양하세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0" y="1713197"/>
            <a:ext cx="9143999" cy="15399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찬양하세 찬양하세 왕께 소리 높여 찬양드리세</a:t>
            </a:r>
            <a:r>
              <a:rPr lang="en-US" altLang="ko-KR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/>
            </a:r>
            <a:br>
              <a:rPr lang="en-US" altLang="ko-KR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3400" kern="0">
                <a:latin typeface="HY견고딕" panose="02030600000101010101" pitchFamily="18" charset="-127"/>
                <a:ea typeface="HY견고딕" panose="02030600000101010101" pitchFamily="18" charset="-127"/>
              </a:rPr>
              <a:t>찬양하세 찬양하세 왕께 소리 </a:t>
            </a:r>
            <a:r>
              <a:rPr lang="ko-KR" altLang="en-US" sz="3400" kern="0">
                <a:latin typeface="HY견고딕" panose="02030600000101010101" pitchFamily="18" charset="-127"/>
                <a:ea typeface="HY견고딕" panose="02030600000101010101" pitchFamily="18" charset="-127"/>
              </a:rPr>
              <a:t>높여 </a:t>
            </a: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찬양드리세</a:t>
            </a:r>
            <a:endParaRPr lang="en-US" altLang="ko-KR" sz="34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82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10" y="1259741"/>
            <a:ext cx="9143999" cy="24468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찬양받기에 합당하신 주님 언제나 동일하신 주</a:t>
            </a:r>
            <a:endParaRPr lang="en-US" altLang="ko-KR" sz="34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무릎 꿇고서 주이름 높이세 </a:t>
            </a:r>
            <a:endParaRPr lang="en-US" altLang="ko-KR" sz="34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 나의 왕 예수 나의 왕 예수 나의 왕 아멘</a:t>
            </a:r>
            <a:endParaRPr lang="en-US" altLang="ko-KR" sz="34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26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4385" y="13906"/>
            <a:ext cx="433965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 안에 부어 주소서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10" y="1605981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 안에 부어 주소서 성령의 충만한 기름을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 안에 충만케 하소서 성령의 이름으로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23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10" y="1605981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 안에 부어 주소서 성령의 충만한 기름을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 안에 충만케 하소서 성령의 이름으로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40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10" y="1605983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내게 기름 가득할 때 주의 복음 전할 수 있네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내게 기름 가득할 때 주의 복음 비추네</a:t>
            </a:r>
            <a:endParaRPr lang="en-US" altLang="ko-KR" sz="36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36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10" y="1190483"/>
            <a:ext cx="9143999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 날에 우리 주님께서 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밤 중에 찾아 오실때에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기름 준비된 자 만이 잔치 자리 들어가네</a:t>
            </a:r>
            <a:endParaRPr lang="en-US" altLang="ko-KR" sz="36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48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10" y="1190483"/>
            <a:ext cx="9143999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 날에 우리 주님께서 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밤 중에 찾아 오실때에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기름 준비된 자 만이 잔치 자리 들어가네</a:t>
            </a:r>
            <a:endParaRPr lang="en-US" altLang="ko-KR" sz="36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21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9939" y="13906"/>
            <a:ext cx="3724096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낮은 자의 하나님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4CBEFE4-EC20-4441-9549-AEF4B584B0D6}"/>
              </a:ext>
            </a:extLst>
          </p:cNvPr>
          <p:cNvSpPr txBox="1"/>
          <p:nvPr/>
        </p:nvSpPr>
        <p:spPr>
          <a:xfrm>
            <a:off x="10" y="1605980"/>
            <a:ext cx="914399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나의 가장 낮은 마음 주님께서 기뻐하시고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작은 일에 큰 기쁨을 느끼게 하시는도다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634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4269</TotalTime>
  <Words>300</Words>
  <Application>Microsoft Office PowerPoint</Application>
  <PresentationFormat>화면 슬라이드 쇼(16:9)</PresentationFormat>
  <Paragraphs>58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22</vt:i4>
      </vt:variant>
    </vt:vector>
  </HeadingPairs>
  <TitlesOfParts>
    <vt:vector size="32" baseType="lpstr">
      <vt:lpstr>굴림</vt:lpstr>
      <vt:lpstr>Arial</vt:lpstr>
      <vt:lpstr>Symbol</vt:lpstr>
      <vt:lpstr>HY견고딕</vt:lpstr>
      <vt:lpstr>HY동녘B</vt:lpstr>
      <vt:lpstr>Candara</vt:lpstr>
      <vt:lpstr>HY그래픽M</vt:lpstr>
      <vt:lpstr>맑은 고딕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334</cp:revision>
  <dcterms:created xsi:type="dcterms:W3CDTF">2018-06-29T14:48:58Z</dcterms:created>
  <dcterms:modified xsi:type="dcterms:W3CDTF">2020-10-03T04:33:22Z</dcterms:modified>
</cp:coreProperties>
</file>