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3"/>
  </p:notesMasterIdLst>
  <p:sldIdLst>
    <p:sldId id="675" r:id="rId3"/>
    <p:sldId id="1059" r:id="rId4"/>
    <p:sldId id="1074" r:id="rId5"/>
    <p:sldId id="1060" r:id="rId6"/>
    <p:sldId id="1075" r:id="rId7"/>
    <p:sldId id="1056" r:id="rId8"/>
    <p:sldId id="1057" r:id="rId9"/>
    <p:sldId id="1063" r:id="rId10"/>
    <p:sldId id="1064" r:id="rId11"/>
    <p:sldId id="1066" r:id="rId12"/>
    <p:sldId id="1077" r:id="rId13"/>
    <p:sldId id="1082" r:id="rId14"/>
    <p:sldId id="374" r:id="rId15"/>
    <p:sldId id="673" r:id="rId16"/>
    <p:sldId id="1081" r:id="rId17"/>
    <p:sldId id="257" r:id="rId18"/>
    <p:sldId id="292" r:id="rId19"/>
    <p:sldId id="391" r:id="rId20"/>
    <p:sldId id="393" r:id="rId21"/>
    <p:sldId id="394" r:id="rId22"/>
  </p:sldIdLst>
  <p:sldSz cx="9144000" cy="5143500" type="screen16x9"/>
  <p:notesSz cx="6858000" cy="9144000"/>
  <p:embeddedFontLst>
    <p:embeddedFont>
      <p:font typeface="맑은 고딕" pitchFamily="50" charset="-127"/>
      <p:regular r:id="rId24"/>
      <p:bold r:id="rId25"/>
    </p:embeddedFont>
    <p:embeddedFont>
      <p:font typeface="Cambria Math" pitchFamily="18" charset="0"/>
      <p:regular r:id="rId26"/>
    </p:embeddedFont>
    <p:embeddedFont>
      <p:font typeface="HY동녘B" charset="-127"/>
      <p:regular r:id="rId27"/>
    </p:embeddedFont>
    <p:embeddedFont>
      <p:font typeface="Candara" pitchFamily="34" charset="0"/>
      <p:regular r:id="rId28"/>
      <p:bold r:id="rId29"/>
      <p:italic r:id="rId30"/>
      <p:boldItalic r:id="rId31"/>
    </p:embeddedFont>
    <p:embeddedFont>
      <p:font typeface="HY그래픽M" pitchFamily="18" charset="-127"/>
      <p:regular r:id="rId32"/>
    </p:embeddedFont>
    <p:embeddedFont>
      <p:font typeface="HY견고딕" pitchFamily="18" charset="-127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94647" autoAdjust="0"/>
  </p:normalViewPr>
  <p:slideViewPr>
    <p:cSldViewPr>
      <p:cViewPr varScale="1">
        <p:scale>
          <a:sx n="86" d="100"/>
          <a:sy n="86" d="100"/>
        </p:scale>
        <p:origin x="-96" y="-94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31,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너로 인해 주님의 사랑이 싹 틔우고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아름다운 믿음 나무 자라며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너로 인해 주님의 축복 열매 맺으며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아름다운 향기를 나누리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99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본디오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빌라도에게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영원히 사는 것을 믿사옵나이다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아멘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정은솔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이가온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2378270"/>
            <a:ext cx="5832648" cy="949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충성한 사람 모세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387110"/>
            <a:ext cx="6624735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ko-KR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 종 모세와는 그렇지 아니하니 그는 내 온 집에 충성함이라</a:t>
            </a:r>
            <a:endParaRPr lang="ko-KR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02388"/>
            <a:ext cx="662473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민수기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ko-KR" altLang="en-US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0222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하나님께서 나를 사랑하셔 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나는 예수 안에서 지금 빛의 아이다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4340" y="13901"/>
            <a:ext cx="156966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정말로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20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예수님은 떠나지 않아 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나를 절대 버리지 않네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믿기만 하면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48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정말로 정말로 사랑 받고 있지 사랑 받고 있지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너도 그걸 알고 있니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41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정말로 정말로 너무 기뻐요 너무 기뻐요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할렐루야 찬양해요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415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28983"/>
            <a:ext cx="9143999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He</a:t>
            </a:r>
            <a:r>
              <a:rPr lang="en-US" altLang="ko-KR" sz="3200" kern="0" dirty="0" smtClean="0"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altLang="ko-KR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 Changing me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사랑의 주님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아니에요 옛날 알던 그 사람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때론 느리지만 난 알고 있죠 언젠가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완전해져요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870" y="13901"/>
            <a:ext cx="459613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He</a:t>
            </a:r>
            <a:r>
              <a:rPr lang="en-US" altLang="ko-KR" sz="3600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</a:rPr>
              <a:t>’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 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Changing Me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00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매일 매일 조금씩 매일 매일 변하지요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Jesus is Changing me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798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6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주님께로 돌아선 후 걷고 있죠 은혜 속에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Jesus is Changing me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9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너는 축복의 씨앗 하나님께서 만드셨죠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너는 축복의 씨앗 하나님께서 심으셨죠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9904" y="13901"/>
            <a:ext cx="37240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너는 축복의 씨앗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331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4610</TotalTime>
  <Words>242</Words>
  <Application>Microsoft Office PowerPoint</Application>
  <PresentationFormat>화면 슬라이드 쇼(16:9)</PresentationFormat>
  <Paragraphs>49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굴림</vt:lpstr>
      <vt:lpstr>Arial</vt:lpstr>
      <vt:lpstr>맑은 고딕</vt:lpstr>
      <vt:lpstr>Cambria Math</vt:lpstr>
      <vt:lpstr>Symbol</vt:lpstr>
      <vt:lpstr>HY동녘B</vt:lpstr>
      <vt:lpstr>Candara</vt:lpstr>
      <vt:lpstr>HY그래픽M</vt:lpstr>
      <vt:lpstr>HY견고딕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373</cp:revision>
  <dcterms:created xsi:type="dcterms:W3CDTF">2018-06-29T14:48:58Z</dcterms:created>
  <dcterms:modified xsi:type="dcterms:W3CDTF">2021-01-30T15:29:30Z</dcterms:modified>
</cp:coreProperties>
</file>