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96" r:id="rId2"/>
  </p:sldMasterIdLst>
  <p:notesMasterIdLst>
    <p:notesMasterId r:id="rId24"/>
  </p:notesMasterIdLst>
  <p:sldIdLst>
    <p:sldId id="675" r:id="rId3"/>
    <p:sldId id="1020" r:id="rId4"/>
    <p:sldId id="1041" r:id="rId5"/>
    <p:sldId id="1022" r:id="rId6"/>
    <p:sldId id="1023" r:id="rId7"/>
    <p:sldId id="1043" r:id="rId8"/>
    <p:sldId id="291" r:id="rId9"/>
    <p:sldId id="374" r:id="rId10"/>
    <p:sldId id="673" r:id="rId11"/>
    <p:sldId id="1047" r:id="rId12"/>
    <p:sldId id="1048" r:id="rId13"/>
    <p:sldId id="1051" r:id="rId14"/>
    <p:sldId id="1052" r:id="rId15"/>
    <p:sldId id="1053" r:id="rId16"/>
    <p:sldId id="1054" r:id="rId17"/>
    <p:sldId id="1055" r:id="rId18"/>
    <p:sldId id="257" r:id="rId19"/>
    <p:sldId id="292" r:id="rId20"/>
    <p:sldId id="391" r:id="rId21"/>
    <p:sldId id="393" r:id="rId22"/>
    <p:sldId id="394" r:id="rId23"/>
  </p:sldIdLst>
  <p:sldSz cx="9144000" cy="5143500" type="screen16x9"/>
  <p:notesSz cx="6858000" cy="9144000"/>
  <p:embeddedFontLst>
    <p:embeddedFont>
      <p:font typeface="HY견고딕" pitchFamily="18" charset="-127"/>
      <p:regular r:id="rId25"/>
    </p:embeddedFont>
    <p:embeddedFont>
      <p:font typeface="맑은 고딕" pitchFamily="50" charset="-127"/>
      <p:regular r:id="rId26"/>
      <p:bold r:id="rId27"/>
    </p:embeddedFont>
    <p:embeddedFont>
      <p:font typeface="HY동녘B" charset="-127"/>
      <p:regular r:id="rId28"/>
    </p:embeddedFont>
    <p:embeddedFont>
      <p:font typeface="HY그래픽M" pitchFamily="18" charset="-127"/>
      <p:regular r:id="rId29"/>
    </p:embeddedFont>
    <p:embeddedFont>
      <p:font typeface="Candara" pitchFamily="34" charset="0"/>
      <p:regular r:id="rId30"/>
      <p:bold r:id="rId31"/>
      <p:italic r:id="rId32"/>
      <p:boldItalic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8" autoAdjust="0"/>
    <p:restoredTop sz="94647" autoAdjust="0"/>
  </p:normalViewPr>
  <p:slideViewPr>
    <p:cSldViewPr>
      <p:cViewPr>
        <p:scale>
          <a:sx n="92" d="100"/>
          <a:sy n="92" d="100"/>
        </p:scale>
        <p:origin x="-2148" y="-978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002F-DDB0-4AA6-9E0E-5A47780ED3B1}" type="datetimeFigureOut">
              <a:rPr lang="ko-KR" altLang="en-US" smtClean="0"/>
              <a:pPr/>
              <a:t>2020-12-19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5ACE-487C-4FF5-81FF-21048B3E31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&amp;esrc=s&amp;source=images&amp;cd=&amp;cad=rja&amp;uact=8&amp;ved=2ahUKEwi7xrmXx7bcAhXOa94KHXs-AaAQjRx6BAgBEAU&amp;url=http://blog.daum.net/_blog/BlogTypeView.do?blogid=0H4ZG&amp;articleno=4198319&amp;categoryId=0&amp;regdt=20111202105620&amp;totalcnt=98&amp;psig=AOvVaw2k2FsSEpXUc10M5dNKuQRx&amp;ust=1532481090647480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kr/url?sa=i&amp;rct=j&amp;q=&amp;esrc=s&amp;source=images&amp;cd=&amp;cad=rja&amp;uact=8&amp;ved=2ahUKEwjr_83Ox7bcAhUbat4KHXaEDccQjRx6BAgBEAU&amp;url=http://blog.naver.com/PostView.nhn?blogId=tovstory&amp;logNo=221194149833&amp;categoryNo=31&amp;parentCategoryNo=31&amp;psig=AOvVaw010ztM1jhnFLcbHueqgFYd&amp;ust=1532481203424952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7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95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9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9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December 19,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여름 일러스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2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1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28550"/>
            <a:ext cx="10441160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 userDrawn="1"/>
        </p:nvSpPr>
        <p:spPr>
          <a:xfrm>
            <a:off x="467544" y="627534"/>
            <a:ext cx="8208912" cy="3834426"/>
          </a:xfrm>
          <a:prstGeom prst="roundRect">
            <a:avLst>
              <a:gd name="adj" fmla="val 6999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4"/>
            <a:ext cx="9166904" cy="51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0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교회 ppt 일러스트에 대한 이미지 검색결과"/>
          <p:cNvSpPr>
            <a:spLocks noChangeAspect="1" noChangeArrowheads="1"/>
          </p:cNvSpPr>
          <p:nvPr userDrawn="1"/>
        </p:nvSpPr>
        <p:spPr bwMode="auto">
          <a:xfrm>
            <a:off x="0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102" name="Picture 6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62"/>
            <a:ext cx="9144000" cy="55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8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44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7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콘텐츠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4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7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사용자 지정 레이아웃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5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5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99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4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7" r:id="rId12"/>
    <p:sldLayoutId id="2147483678" r:id="rId13"/>
    <p:sldLayoutId id="2147483679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8" r:id="rId23"/>
    <p:sldLayoutId id="2147483669" r:id="rId24"/>
    <p:sldLayoutId id="2147483675" r:id="rId25"/>
    <p:sldLayoutId id="2147483684" r:id="rId26"/>
    <p:sldLayoutId id="2147483685" r:id="rId27"/>
    <p:sldLayoutId id="2147483687" r:id="rId2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7" y="1"/>
            <a:ext cx="3872403" cy="366097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835696" y="2679762"/>
            <a:ext cx="5256584" cy="205222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707" y="2787774"/>
            <a:ext cx="526297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 드릴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예배를 준비해요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555" y="141486"/>
            <a:ext cx="2452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3600" b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친구들교회</a:t>
            </a:r>
            <a:endParaRPr lang="en-US" altLang="ko-KR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9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263993"/>
            <a:ext cx="662473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 </a:t>
            </a:r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빌라델비아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교회의 사자에게 편지하라 거룩하고 진실하사 다윗의 열쇠를 가지신 이 곧 열면 닫을 사람이 없고 닫으면 열 사람이 없는 그가 이르시되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78693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017773"/>
            <a:ext cx="6624735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볼지어다 내가 네 앞에 열린 문을 두었으되 능히 닫을 사람이 없으리라 내가 네 행위를 </a:t>
            </a:r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아노니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네가 작은 능력을 가지고서도 내 말을 지키며 내 이름을 배반하지 아니하였도다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707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017773"/>
            <a:ext cx="6624735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보라 사탄의 회당 곧 자칭 유대인이라 하나 그렇지 아니하고 거짓말 하는 자들 중에서 몇을 네게 주어 그들로 와서 네 발 앞에 절하게 하고 내가 너를 사랑하는 줄을 알게 하리라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587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263995"/>
            <a:ext cx="662473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네가 나의 인내의 말씀을 </a:t>
            </a:r>
            <a:r>
              <a:rPr lang="ko-KR" alt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지켰은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즉 내가 또한 너를 지켜 시험의 때를 면하게 하리니 이는 장차 온 세상에 임하여 땅에 거하는 자들을 시험할 때라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17270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756437"/>
            <a:ext cx="6624735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내가 속히 오리니 네가 가진 것을 굳게 잡아 아무도 네 면류관을 빼앗지 못하게 하라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17270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771553"/>
            <a:ext cx="6624735" cy="35394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이기는 자는 내 하나님 성전에 기둥이 되게 하리니 그가 결코 다시 나가지 아니하리라 내가 하나님의 이름과 하나님의 성 곧 하늘에서 내 하나님께로부터 내려오는 새 예루살렘의 이름과 나의 새 이름을 그이 위에 기록하리라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1420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2002659"/>
            <a:ext cx="6624735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13</a:t>
            </a:r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 있는 자는 성령이 교회들에게 하시는 말씀을 들을지어다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0790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5486"/>
            <a:ext cx="5695632" cy="3243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8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7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우리모두 선물을 준비해 아기 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예수님께 드릴 선물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사랑으로 기쁨으로 아기 예수님께 드려요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2675" y="13901"/>
            <a:ext cx="2031325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dirty="0" err="1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멋진선물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8740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625" y="2118126"/>
            <a:ext cx="9073014" cy="2109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너는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보배롭고 존귀한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주의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사랑을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받은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자라</a:t>
            </a:r>
          </a:p>
        </p:txBody>
      </p:sp>
    </p:spTree>
    <p:extLst>
      <p:ext uri="{BB962C8B-B14F-4D97-AF65-F5344CB8AC3E}">
        <p14:creationId xmlns:p14="http://schemas.microsoft.com/office/powerpoint/2010/main" val="42353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1710"/>
            <a:ext cx="8964494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큰일 이루시리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영광 받으시리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4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멋진 선물 나를 드려요 예수님께 드려요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멋진 선물 나를 드려요 예수님께 드려요 나를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382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59649"/>
            <a:ext cx="9144000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하나님이 세상을 사랑하사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키코아하 엘로힘 엣타올람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독생자를 우리게 주셨으니</a:t>
            </a:r>
            <a:endParaRPr lang="en-US" altLang="ko-KR" sz="32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아드카나탄 엣브노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예히도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3245" y="13901"/>
            <a:ext cx="55707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하나님이 세상을 사랑하사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391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59649"/>
            <a:ext cx="9144000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주를 믿는자마다 멸망치 않고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레마안 로요바드 콜하마민보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영원한 생명 얻으리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엘라인 할하예에올람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145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할렐루야 할렐루야 할렐루야 할렐루야 아멘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할렐루야 할렐루야 할렐루야 아멘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754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2">
                    <a:lumMod val="75000"/>
                  </a:schemeClr>
                </a:solidFill>
                <a:latin typeface="HY동녘B" panose="02030600000101010101" charset="-127"/>
                <a:ea typeface="HY동녘B" panose="02030600000101010101" charset="-127"/>
              </a:rPr>
              <a:t>사도신경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855" y="483523"/>
            <a:ext cx="7702750" cy="4708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전능하사 천지를 만드신 하나님 아버지를 내가 믿사오며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그 외아들 우리 주 예수 그리스도를 믿사오니 이는 성령으로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잉태하사 동정녀 마리아에게 낳으시고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본디오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빌라도에게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고난을 받으사 십자가에 못 박혀 죽으시고 장사한지 사흘 만에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죽은 자 가운데서 다시 살아나시며 하늘에 오르사 전능하신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하나님 우편에 앉아 계시다가 저리로서 산 자와 죽은 자를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심판하러 오시리라 성령을 믿사오며 거룩한 공회와 성도가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서로 교통하는 것과 죄를 사하여 주시는 것과 몸이 다시 사는 것과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영원히 사는 것을 믿사옵나이다</a:t>
            </a:r>
            <a:r>
              <a:rPr lang="en-US" altLang="ko-KR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.   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아멘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96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58938"/>
            <a:ext cx="3290664" cy="31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01145"/>
            <a:ext cx="8688680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하나님께 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감사함으로 헌금을 드려요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957639" y="2409733"/>
            <a:ext cx="3096344" cy="666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헌금의원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조수빈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979810" y="3435847"/>
            <a:ext cx="3096344" cy="66607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다 음  주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정은</a:t>
            </a:r>
            <a:r>
              <a:rPr lang="ko-KR" altLang="en-US" sz="2400" dirty="0" err="1">
                <a:latin typeface="HY견고딕" pitchFamily="18" charset="-127"/>
                <a:ea typeface="HY견고딕" pitchFamily="18" charset="-127"/>
              </a:rPr>
              <a:t>솔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9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759" y="1883744"/>
            <a:ext cx="5832648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작은 능력으로 말씀을 </a:t>
            </a:r>
            <a:r>
              <a:rPr lang="ko-KR" altLang="en-US" sz="3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지킨 </a:t>
            </a:r>
            <a:r>
              <a:rPr lang="ko-KR" altLang="en-US" sz="4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빌라델비아</a:t>
            </a:r>
            <a:r>
              <a:rPr lang="ko-KR" altLang="en-US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교회</a:t>
            </a:r>
            <a:endParaRPr lang="en-US" altLang="ko-KR" sz="4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55786" y="195486"/>
            <a:ext cx="380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오늘의 말씀</a:t>
            </a:r>
          </a:p>
        </p:txBody>
      </p:sp>
    </p:spTree>
    <p:extLst>
      <p:ext uri="{BB962C8B-B14F-4D97-AF65-F5344CB8AC3E}">
        <p14:creationId xmlns:p14="http://schemas.microsoft.com/office/powerpoint/2010/main" val="14113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spAutoFit/>
      </a:bodyPr>
      <a:lstStyle>
        <a:defPPr algn="ctr">
          <a:lnSpc>
            <a:spcPct val="200000"/>
          </a:lnSpc>
          <a:defRPr sz="40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4508</TotalTime>
  <Words>350</Words>
  <Application>Microsoft Office PowerPoint</Application>
  <PresentationFormat>화면 슬라이드 쇼(16:9)</PresentationFormat>
  <Paragraphs>46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31" baseType="lpstr">
      <vt:lpstr>굴림</vt:lpstr>
      <vt:lpstr>Arial</vt:lpstr>
      <vt:lpstr>HY견고딕</vt:lpstr>
      <vt:lpstr>맑은 고딕</vt:lpstr>
      <vt:lpstr>Symbol</vt:lpstr>
      <vt:lpstr>HY동녘B</vt:lpstr>
      <vt:lpstr>HY그래픽M</vt:lpstr>
      <vt:lpstr>Candara</vt:lpstr>
      <vt:lpstr>Office 테마</vt:lpstr>
      <vt:lpstr>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351</cp:revision>
  <dcterms:created xsi:type="dcterms:W3CDTF">2018-06-29T14:48:58Z</dcterms:created>
  <dcterms:modified xsi:type="dcterms:W3CDTF">2020-12-19T13:04:47Z</dcterms:modified>
</cp:coreProperties>
</file>