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482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7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22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53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300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166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44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986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528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02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79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37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4420-4285-4D5B-9F04-5A89BFDD4907}" type="datetimeFigureOut">
              <a:rPr lang="ko-KR" altLang="en-US" smtClean="0"/>
              <a:t>2021-11-17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0435-C6CF-430B-9470-70F4569A8E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9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목마른 사슴이 시냇물을 찾아 As the deer panteth : 네이버 블로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4086" r="2596" b="4679"/>
          <a:stretch/>
        </p:blipFill>
        <p:spPr bwMode="auto">
          <a:xfrm>
            <a:off x="0" y="0"/>
            <a:ext cx="3512840" cy="32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코드 찬양 악보 / 구주의 십자가 보혈로 / 악보 / 가사 / 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6436"/>
            <a:ext cx="3008784" cy="35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CM악보 :: 죄에서자유를얻게함은(찬송가) 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5" y="3357716"/>
            <a:ext cx="3119633" cy="334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earch.pstatic.net/common/?src=http%3A%2F%2Fblogfiles.naver.net%2FMjAyMTA3MTRfMjI1%2FMDAxNjI2MjIzMjM0MDUy.n7Kv-2enf71bBCtZsUf8zAwpQyTEADonTaV9YgWBx5Ig.cAG9iO8VAKx0f7ldo2sn5NQ9gfeDJUHtyICRKw2SgXog.JPEG.zzseulzz%2F%25C0%25BA%25C7%25FD%2528C%25C4%25DA%25B5%25E5%2529.jpg&amp;type=sc960_83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t="5556" r="6325" b="12204"/>
          <a:stretch/>
        </p:blipFill>
        <p:spPr bwMode="auto">
          <a:xfrm>
            <a:off x="6128419" y="690213"/>
            <a:ext cx="3777581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0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earch.pstatic.net/common/?src=http%3A%2F%2Fblogfiles.naver.net%2FMjAyMDA0MDhfMjkg%2FMDAxNTg2MjcyNTEyNDEx.2L7S1_Je_1J37wfYDNAw3EUXMLdsabPYLt79IcYjdlUg.n1d-EQYO5U_qrBdgr7jSWexEhqPtbPK0bWd9NdZ_1csg.PNG.csm1188%2F301_%25C1%25F6%25B1%25DD%25B1%25EE%25C1%25F6%25C1%25F6%25B3%25BB%25BF%25C2_D.PNG&amp;type=sc960_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38145"/>
            <a:ext cx="443569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504" y="438145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#1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8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earch.pstatic.net/common/?src=http%3A%2F%2Fblogfiles.naver.net%2FMjAyMTAzMjhfNTMg%2FMDAxNjE2OTEyMjU0NzYx.DIkQHQ4FPBomRbqGtCOfe90Exy01eK-0XKyTBEGPfe4g.8Co8v0g-aGRKEGqLFSiW4GjoRzj79ZEw_VkknqBIIAAg.JPEG.zzseulzz%2F%25B3%25AA%25B4%25C2_%25C1%25D6%25B8%25B8_%25B3%25F4%25C0%25CC%25B8%25AE.jpg&amp;type=sc960_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"/>
            <a:ext cx="4808984" cy="67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9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어린이악보\E 멋진선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0"/>
            <a:ext cx="3152800" cy="35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어린이악보\E 예수님과빠라빠빠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10667" r="9802" b="10917"/>
          <a:stretch/>
        </p:blipFill>
        <p:spPr bwMode="auto">
          <a:xfrm>
            <a:off x="3180616" y="7350"/>
            <a:ext cx="3451475" cy="47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earch.pstatic.net/common/?src=http%3A%2F%2Fblogfiles.naver.net%2Fdata29%2F2007%2F10%2F13%2F145%2F%25C6%25C4%25C0%25CC%25B5%25F0%25BF%25C2%25BE%25EE%25B8%25B0%25C0%25CC_%25B1%25D7_%25BA%25D0_%25B5%25FB%25B6%25F3_%25B0%25A1%25B7%25C1%25B3%25D7_0%25281108%2529_sweetshony.jpg&amp;type=sc960_8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75" y="-32"/>
            <a:ext cx="3282525" cy="370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어린이악보\G 너는축복의씨앗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" y="3659928"/>
            <a:ext cx="2978445" cy="319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0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</Words>
  <Application>Microsoft Office PowerPoint</Application>
  <PresentationFormat>A4 용지(210x297mm)</PresentationFormat>
  <Paragraphs>1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2021-11-17T13:07:01Z</dcterms:created>
  <dcterms:modified xsi:type="dcterms:W3CDTF">2021-11-17T13:31:05Z</dcterms:modified>
</cp:coreProperties>
</file>