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8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50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8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4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3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6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8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6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0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28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67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6C12-1070-416A-9196-AE320E77CAA1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E19E-23E1-4C2F-A34F-81E0317E4B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0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" y="0"/>
            <a:ext cx="355613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56" y="1033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#1</a:t>
            </a:r>
            <a:endParaRPr lang="ko-KR" altLang="en-US" dirty="0"/>
          </a:p>
        </p:txBody>
      </p:sp>
      <p:pic>
        <p:nvPicPr>
          <p:cNvPr id="1028" name="Picture 4" descr="이 눈에 아무증거 아니 뵈어도 / A코드 빠른찬양 / 마커스 버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" y="3573016"/>
            <a:ext cx="36622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92" y="3006080"/>
            <a:ext cx="2941114" cy="369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CM추천] 하늘의 문을 여소서 (임재) A키 (찬양, 악보, 가사)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06" y="2345244"/>
            <a:ext cx="3305594" cy="45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악보] 나의 피난처 예수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390"/>
            <a:ext cx="43188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ostfiles.pstatic.net/20150626_89/slbislbi_1435297223250YVmzl_PNG/4._%3F%3F%3F%3F%3F%3F%3F%3F%3F%3F%3F%3B%3F%3F%3F%3F_G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9951"/>
            <a:ext cx="4572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악보] 입례 (예배하는 자 되어) G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6632"/>
            <a:ext cx="385852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모든이름위에뛰어난이름(악보/영상/가사) - 예수전도단 화요모임 (D코드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" y="3140968"/>
            <a:ext cx="3974092" cy="32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먼저그나라와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280312"/>
            <a:ext cx="3951362" cy="31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8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A4 용지(210x297mm)</PresentationFormat>
  <Paragraphs>1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2023-09-30T13:40:08Z</dcterms:created>
  <dcterms:modified xsi:type="dcterms:W3CDTF">2023-09-30T14:01:23Z</dcterms:modified>
</cp:coreProperties>
</file>