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6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6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5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80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0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2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35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6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28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41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7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3186-592E-4D7D-A4C7-854B027F08B3}" type="datetimeFigureOut">
              <a:rPr lang="ko-KR" altLang="en-US" smtClean="0"/>
              <a:t>2022-05-20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885F-C80B-475F-A0B1-EAC5A90D5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3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나는하나님을예배하는(나는예배자입니다) G :: CCM악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71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주의약속하신말씀위에서(찬송가) :: CCM악보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r="2276"/>
          <a:stretch/>
        </p:blipFill>
        <p:spPr bwMode="auto">
          <a:xfrm>
            <a:off x="0" y="3097298"/>
            <a:ext cx="3224808" cy="376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찬양하세 /악보/가사 : 네이버 블로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804"/>
          <a:stretch/>
        </p:blipFill>
        <p:spPr bwMode="auto">
          <a:xfrm>
            <a:off x="3246490" y="2924944"/>
            <a:ext cx="2936776" cy="38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하늘의문을여소서(임재) :: CCM악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67" y="1625867"/>
            <a:ext cx="3722734" cy="523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5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찬송가79장-주하나님지으신모든세계/파워포인트/악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88640"/>
            <a:ext cx="4352677" cy="63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4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찬양이언제나넘치면(악보/영상/가사)-(A코드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" y="0"/>
            <a:ext cx="3142125" cy="31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예수 사랑하심은(찬송가 411,새찬송가 563,Jesus loves me,this I know,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1" y="0"/>
            <a:ext cx="324273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어린이악보\A 온맘다해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10692" r="4215" b="24740"/>
          <a:stretch/>
        </p:blipFill>
        <p:spPr bwMode="auto">
          <a:xfrm>
            <a:off x="5347084" y="3645025"/>
            <a:ext cx="456580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1.daumcdn.net/cfile279/image/152F7B334DBA447F2353B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276" r="4192" b="7877"/>
          <a:stretch/>
        </p:blipFill>
        <p:spPr bwMode="auto">
          <a:xfrm>
            <a:off x="3172669" y="10758"/>
            <a:ext cx="3519577" cy="47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9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A4 용지(210x297mm)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2022-05-18T11:57:01Z</dcterms:created>
  <dcterms:modified xsi:type="dcterms:W3CDTF">2022-05-20T14:14:07Z</dcterms:modified>
</cp:coreProperties>
</file>