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33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62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1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5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2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8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06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8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2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31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8FE2-0B17-4709-A721-2503DB1B7739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CD2A-1A9F-4473-A083-89FC0371B2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71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목마른사슴 :: CCM악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41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존귀오존귀하신주(악보/영상/가사)-예수전도단(E코드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09" y="-20337"/>
            <a:ext cx="27845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찬양+악보] 일어나 걸어라 / 나의 등 뒤에서 [기도원찬양 1집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/>
          <a:stretch/>
        </p:blipFill>
        <p:spPr bwMode="auto">
          <a:xfrm>
            <a:off x="6487064" y="36964"/>
            <a:ext cx="3198745" cy="4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원하고 바라고 기도합니다 / E코드 찬양 악보 / 영상 / 가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92671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6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files.pstatic.net/MjAyMjA3MjVfMTQw/MDAxNjU4NzA1MTg4NDM4.BRQsIA1zuS8dh2-mcVCa40bQ6kcuDbMitFjiu2wJwVkg.M-HWbCwS-a-NIqOt_eldgxeQGTZJ9EeSDIra4e1Jmswg.PNG.0909junseo/%EC%84%B8%EC%83%81_%ED%9D%94%EB%93%A4%EB%A6%AC%EA%B3%A0_(E)-1.pn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20688"/>
            <a:ext cx="464465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2840" y="62068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#1</a:t>
            </a:r>
            <a:endParaRPr lang="ko-KR" altLang="en-US" dirty="0"/>
          </a:p>
        </p:txBody>
      </p:sp>
      <p:pic>
        <p:nvPicPr>
          <p:cNvPr id="2052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23" y="0"/>
            <a:ext cx="5166394" cy="64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4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ostfiles.pstatic.net/MjAyMTAyMDVfMjAw/MDAxNjEyNDU3ODMyMzMw.0IC3iknGmAMrvWptaPUCmlgA1QEtCuSJPJcJV-sOOSkg.9Wl9FKY_g22FiQoVyZAv8TTebZUSS_cf3QalCCkZv7og.JPEG.oh20005/1612109329087%EF%BC%BFresized.jp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8"/>
            <a:ext cx="4554469" cy="5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4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다윗처럼 :: CCM악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9"/>
            <a:ext cx="34355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스크랩] [[찬양 악보] ] 정말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98" y="0"/>
            <a:ext cx="335236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ostfiles.pstatic.net/20110911_17/bach1127_1315711623493RUsYL_JPEG/he%27s_chaning.jp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3" y="-23748"/>
            <a:ext cx="340952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6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A4 용지(210x297mm)</PresentationFormat>
  <Paragraphs>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</cp:revision>
  <cp:lastPrinted>2022-09-24T03:13:00Z</cp:lastPrinted>
  <dcterms:created xsi:type="dcterms:W3CDTF">2022-09-24T03:04:28Z</dcterms:created>
  <dcterms:modified xsi:type="dcterms:W3CDTF">2022-09-24T03:13:13Z</dcterms:modified>
</cp:coreProperties>
</file>