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2" y="-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83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61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28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6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03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69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4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6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2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03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2F0D-D1FD-4F46-9E91-3C1DC21295A4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0BEA-AB88-4312-867C-5562E9AB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05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두손들고찬양합니다(두손들고) :: CCM악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4414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주와같이길가는것(찬송가) :: CCM악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2" y="3379902"/>
            <a:ext cx="3024337" cy="33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기뻐하며 승리의 노래 부르리' D key, E key 악보 : 네이버 블로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98" y="3140746"/>
            <a:ext cx="31820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blogthumb-phinf.pstatic.net/MjAxOTA5MjhfMTE0/MDAxNTY5NjY1Mjc4OTQy.YjsH3CgK6nPEuq7XzuZhyMgLZD2A6Wvx3bjvZihc9Fog.dBZEk5N6YSfhgkO0xoNj57jrBef9NvMAlpjl6k5eA4Qg.PNG.wkdghks38811/%25EC%25A3%25BC%25EB%258A%2594_%25EC%2599%2584%25EC%25A0%2584%25ED%2595%25A9%25EB%258B%2588%25EB%258B%25A4_A.png?type=w8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3741" r="3996" b="8967"/>
          <a:stretch/>
        </p:blipFill>
        <p:spPr bwMode="auto">
          <a:xfrm>
            <a:off x="6401861" y="0"/>
            <a:ext cx="349114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3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아무것도두려워말라(악보/가사/영상) - 이연수 (C코드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08" y="548680"/>
            <a:ext cx="40207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72장 고통의 멍에 벗으려고 (새찬송가/악보/PPT/가사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768"/>
            <a:ext cx="49815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3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나를 사랑하는 주님 : 네이버 블로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r="3943"/>
          <a:stretch/>
        </p:blipFill>
        <p:spPr bwMode="auto">
          <a:xfrm>
            <a:off x="-18999" y="3587"/>
            <a:ext cx="291572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earch.pstatic.net/common/?src=http%3A%2F%2Fcafefiles.naver.net%2F20110514_178%2Frlawlgns8977_13053787694398f1VH_jpg%2F%25B9%25CF%25C0%25BD%25C2%25AF1_rlawlgns8977.jpg&amp;type=sc960_8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2365"/>
          <a:stretch/>
        </p:blipFill>
        <p:spPr bwMode="auto">
          <a:xfrm>
            <a:off x="2888102" y="0"/>
            <a:ext cx="369210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earch.pstatic.net/common/?src=http%3A%2F%2Fblogfiles.naver.net%2FMjAyMDEwMDdfMTQ0%2FMDAxNjAyMDA2NTA0ODE2.g5JvxoJk14bj6UmIsu4jpDMaxmf-6MxOWO9kCeAPiwUg.4pSuEt1-9ic5OOHxFXIgAKs34juHd1Whw6n2ReQuisQg.JPEG.1yebonleeda%2F%25B4%25D9%25BF%25EE%25B7%25CE%25B5%25E5_%25281%2529.jpg&amp;type=sc960_8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08" y="-1680"/>
            <a:ext cx="3314334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5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행복한 우리집\Downloads\시간을뚫고(김강현-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6" y="0"/>
            <a:ext cx="472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33425" y="4168130"/>
            <a:ext cx="4664968" cy="6480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33425" y="548680"/>
            <a:ext cx="4664968" cy="36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3425" y="4825727"/>
            <a:ext cx="4664968" cy="17811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28464" y="5153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28464" y="406011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8464" y="480609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 descr="C:\Users\행복한 우리집\Downloads\시간을뚫고(김강현-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59" y="0"/>
            <a:ext cx="472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025008" y="4168130"/>
            <a:ext cx="4664968" cy="6480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025008" y="548680"/>
            <a:ext cx="4664968" cy="36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025008" y="4825727"/>
            <a:ext cx="4664968" cy="17811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5020047" y="5153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020047" y="406011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020047" y="480609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16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A4 용지(210x297mm)</PresentationFormat>
  <Paragraphs>6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2022-04-30T14:24:26Z</dcterms:created>
  <dcterms:modified xsi:type="dcterms:W3CDTF">2022-04-30T14:55:56Z</dcterms:modified>
</cp:coreProperties>
</file>