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732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0E7-76D4-481B-B781-FCECF4ACEE4B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A45-7644-4E99-B1F8-BEA5391184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85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0E7-76D4-481B-B781-FCECF4ACEE4B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A45-7644-4E99-B1F8-BEA5391184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28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0E7-76D4-481B-B781-FCECF4ACEE4B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A45-7644-4E99-B1F8-BEA5391184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15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0E7-76D4-481B-B781-FCECF4ACEE4B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A45-7644-4E99-B1F8-BEA5391184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0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0E7-76D4-481B-B781-FCECF4ACEE4B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A45-7644-4E99-B1F8-BEA5391184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37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0E7-76D4-481B-B781-FCECF4ACEE4B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A45-7644-4E99-B1F8-BEA5391184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93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0E7-76D4-481B-B781-FCECF4ACEE4B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A45-7644-4E99-B1F8-BEA5391184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46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0E7-76D4-481B-B781-FCECF4ACEE4B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A45-7644-4E99-B1F8-BEA5391184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13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0E7-76D4-481B-B781-FCECF4ACEE4B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A45-7644-4E99-B1F8-BEA5391184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65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0E7-76D4-481B-B781-FCECF4ACEE4B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A45-7644-4E99-B1F8-BEA5391184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05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0E7-76D4-481B-B781-FCECF4ACEE4B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A45-7644-4E99-B1F8-BEA5391184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68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F0E7-76D4-481B-B781-FCECF4ACEE4B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41A45-7644-4E99-B1F8-BEA5391184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82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" y="3861048"/>
            <a:ext cx="329869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3210" r="3532" b="20721"/>
          <a:stretch/>
        </p:blipFill>
        <p:spPr bwMode="auto">
          <a:xfrm>
            <a:off x="3274406" y="3373970"/>
            <a:ext cx="3299175" cy="349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67" y="1"/>
            <a:ext cx="3369232" cy="47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80091" y="455327"/>
            <a:ext cx="2988733" cy="113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A7      D                  A                 G                 D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08083" y="1066457"/>
            <a:ext cx="3367299" cy="147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G               D                       Em7                G      A   G      A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2480" y="1697277"/>
            <a:ext cx="3240360" cy="147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D                    </a:t>
            </a:r>
            <a:r>
              <a:rPr lang="en-US" altLang="ko-KR" sz="800" dirty="0" err="1" smtClean="0">
                <a:solidFill>
                  <a:schemeClr val="tx1"/>
                </a:solidFill>
              </a:rPr>
              <a:t>D</a:t>
            </a:r>
            <a:r>
              <a:rPr lang="en-US" altLang="ko-KR" sz="800" dirty="0" smtClean="0">
                <a:solidFill>
                  <a:schemeClr val="tx1"/>
                </a:solidFill>
              </a:rPr>
              <a:t>                    G                       Bb       A7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31020" y="2339220"/>
            <a:ext cx="3281820" cy="162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D</a:t>
            </a:r>
            <a:r>
              <a:rPr lang="en-US" altLang="ko-KR" sz="600" dirty="0" smtClean="0">
                <a:solidFill>
                  <a:schemeClr val="tx1"/>
                </a:solidFill>
              </a:rPr>
              <a:t>sus4</a:t>
            </a:r>
            <a:r>
              <a:rPr lang="en-US" altLang="ko-KR" sz="800" dirty="0" smtClean="0">
                <a:solidFill>
                  <a:schemeClr val="tx1"/>
                </a:solidFill>
              </a:rPr>
              <a:t>  D           </a:t>
            </a:r>
            <a:r>
              <a:rPr lang="en-US" altLang="ko-KR" sz="800" dirty="0" err="1" smtClean="0">
                <a:solidFill>
                  <a:schemeClr val="tx1"/>
                </a:solidFill>
              </a:rPr>
              <a:t>D</a:t>
            </a:r>
            <a:r>
              <a:rPr lang="en-US" altLang="ko-KR" sz="800" dirty="0" smtClean="0">
                <a:solidFill>
                  <a:schemeClr val="tx1"/>
                </a:solidFill>
              </a:rPr>
              <a:t>     A</a:t>
            </a:r>
            <a:r>
              <a:rPr lang="en-US" altLang="ko-KR" sz="600" dirty="0" smtClean="0">
                <a:solidFill>
                  <a:schemeClr val="tx1"/>
                </a:solidFill>
              </a:rPr>
              <a:t>sus4</a:t>
            </a:r>
            <a:r>
              <a:rPr lang="en-US" altLang="ko-KR" sz="800" dirty="0" smtClean="0">
                <a:solidFill>
                  <a:schemeClr val="tx1"/>
                </a:solidFill>
              </a:rPr>
              <a:t>  A       </a:t>
            </a:r>
            <a:r>
              <a:rPr lang="en-US" altLang="ko-KR" sz="800" dirty="0" err="1" smtClean="0">
                <a:solidFill>
                  <a:schemeClr val="tx1"/>
                </a:solidFill>
              </a:rPr>
              <a:t>F#m</a:t>
            </a:r>
            <a:r>
              <a:rPr lang="en-US" altLang="ko-KR" sz="800" dirty="0" smtClean="0">
                <a:solidFill>
                  <a:schemeClr val="tx1"/>
                </a:solidFill>
              </a:rPr>
              <a:t>        </a:t>
            </a:r>
            <a:r>
              <a:rPr lang="en-US" altLang="ko-KR" sz="800" dirty="0" err="1" smtClean="0">
                <a:solidFill>
                  <a:schemeClr val="tx1"/>
                </a:solidFill>
              </a:rPr>
              <a:t>F#m</a:t>
            </a:r>
            <a:r>
              <a:rPr lang="en-US" altLang="ko-KR" sz="800" dirty="0" smtClean="0">
                <a:solidFill>
                  <a:schemeClr val="tx1"/>
                </a:solidFill>
              </a:rPr>
              <a:t>     </a:t>
            </a:r>
            <a:r>
              <a:rPr lang="en-US" altLang="ko-KR" sz="800" dirty="0" err="1" smtClean="0">
                <a:solidFill>
                  <a:schemeClr val="tx1"/>
                </a:solidFill>
              </a:rPr>
              <a:t>Bm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08083" y="2993421"/>
            <a:ext cx="3204757" cy="147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G      D           Em7     A7           D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" y="0"/>
            <a:ext cx="3672955" cy="371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38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search.pstatic.net/common/?src=http%3A%2F%2Fblogfiles.naver.net%2FMjAyMDA0MDhfNTMg%2FMDAxNTg2MjcxNzk5NTU3.7LsC1Pla0n48lg-jx_w9qjg5QoAWTxVCdAb5UG0XgBYg.V_WXDgm9CTaiyWZ70VjElxbEeb7zT8lt3tM4JRnlGpQg.JPEG.csm1188%2F304_%25B1%25D7%25C5%25A9%25BD%25C5%25C7%25CF%25B3%25AA%25B4%25D4_4D.jpg&amp;type=sc960_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8238"/>
            <a:ext cx="4304928" cy="674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50976"/>
            <a:ext cx="4930838" cy="59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936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30</Words>
  <Application>Microsoft Office PowerPoint</Application>
  <PresentationFormat>A4 용지(210x297mm)</PresentationFormat>
  <Paragraphs>5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3</cp:revision>
  <dcterms:created xsi:type="dcterms:W3CDTF">2021-04-16T15:41:21Z</dcterms:created>
  <dcterms:modified xsi:type="dcterms:W3CDTF">2021-04-16T16:01:46Z</dcterms:modified>
</cp:coreProperties>
</file>