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368" y="-7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55626-4AD9-4110-9F13-50775058286A}" type="datetimeFigureOut">
              <a:rPr lang="ko-KR" altLang="en-US" smtClean="0"/>
              <a:t>2022-01-12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77DE-B21C-4499-A8B7-9367199B88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9632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55626-4AD9-4110-9F13-50775058286A}" type="datetimeFigureOut">
              <a:rPr lang="ko-KR" altLang="en-US" smtClean="0"/>
              <a:t>2022-01-12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77DE-B21C-4499-A8B7-9367199B88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863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55626-4AD9-4110-9F13-50775058286A}" type="datetimeFigureOut">
              <a:rPr lang="ko-KR" altLang="en-US" smtClean="0"/>
              <a:t>2022-01-12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77DE-B21C-4499-A8B7-9367199B88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413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55626-4AD9-4110-9F13-50775058286A}" type="datetimeFigureOut">
              <a:rPr lang="ko-KR" altLang="en-US" smtClean="0"/>
              <a:t>2022-01-12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77DE-B21C-4499-A8B7-9367199B88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2893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55626-4AD9-4110-9F13-50775058286A}" type="datetimeFigureOut">
              <a:rPr lang="ko-KR" altLang="en-US" smtClean="0"/>
              <a:t>2022-01-12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77DE-B21C-4499-A8B7-9367199B88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0863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55626-4AD9-4110-9F13-50775058286A}" type="datetimeFigureOut">
              <a:rPr lang="ko-KR" altLang="en-US" smtClean="0"/>
              <a:t>2022-01-12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77DE-B21C-4499-A8B7-9367199B88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8201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55626-4AD9-4110-9F13-50775058286A}" type="datetimeFigureOut">
              <a:rPr lang="ko-KR" altLang="en-US" smtClean="0"/>
              <a:t>2022-01-12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77DE-B21C-4499-A8B7-9367199B88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844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55626-4AD9-4110-9F13-50775058286A}" type="datetimeFigureOut">
              <a:rPr lang="ko-KR" altLang="en-US" smtClean="0"/>
              <a:t>2022-01-12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77DE-B21C-4499-A8B7-9367199B88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8021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55626-4AD9-4110-9F13-50775058286A}" type="datetimeFigureOut">
              <a:rPr lang="ko-KR" altLang="en-US" smtClean="0"/>
              <a:t>2022-01-12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77DE-B21C-4499-A8B7-9367199B88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5865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55626-4AD9-4110-9F13-50775058286A}" type="datetimeFigureOut">
              <a:rPr lang="ko-KR" altLang="en-US" smtClean="0"/>
              <a:t>2022-01-12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77DE-B21C-4499-A8B7-9367199B88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4396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55626-4AD9-4110-9F13-50775058286A}" type="datetimeFigureOut">
              <a:rPr lang="ko-KR" altLang="en-US" smtClean="0"/>
              <a:t>2022-01-12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77DE-B21C-4499-A8B7-9367199B88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9323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55626-4AD9-4110-9F13-50775058286A}" type="datetimeFigureOut">
              <a:rPr lang="ko-KR" altLang="en-US" smtClean="0"/>
              <a:t>2022-01-12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877DE-B21C-4499-A8B7-9367199B88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7678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나의반석이신하나님(악보/영상/가사)-예수전도단(A코드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7"/>
          <a:stretch/>
        </p:blipFill>
        <p:spPr bwMode="auto">
          <a:xfrm>
            <a:off x="0" y="0"/>
            <a:ext cx="2897572" cy="307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earch.pstatic.net/common/?src=http%3A%2F%2Fblogfiles.naver.net%2FMjAxOTA0MTVfMTY4%2FMDAxNTU1MzIxMDQ1Mzk3.9tFVWPuAnc01BrMjv2wGUhnK6HBdvu_I3JQzhwrFzKEg.m-X_oEQAX2BF-EcKDitaaAOuMMjVn_d7PodAgNIB6iYg.JPEG.csm1188%2F524_%25B0%25A5%25B1%25E6%25C0%25BB%25B9%25E0%25C8%25F7_A.jpg&amp;type=sc960_8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168" y="44624"/>
            <a:ext cx="3308007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earch.pstatic.net/common/?src=http%3A%2F%2Fblogfiles.naver.net%2FMjAxOTA2MThfOTgg%2FMDAxNTYwODY0NTM1ODk0.eHLSC7WxRMSf3UsxPavT1IT2M_udAqPPdHBtu06z_S8g.yaObEqh_nIsnOvbWscawCEd31swjoiYdBd0UY4kQd2Eg.JPEG.poterk%2F3.jpg&amp;type=sc960_83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" r="1868"/>
          <a:stretch/>
        </p:blipFill>
        <p:spPr bwMode="auto">
          <a:xfrm>
            <a:off x="0" y="2996952"/>
            <a:ext cx="3660102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코드 콘티, 찬양] 빛의 사자들이여, 천성을 향해 가는 성도들아, 예배자 : 네이버 블로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776" y="4902"/>
            <a:ext cx="3362253" cy="313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288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earch.pstatic.net/common/?src=http%3A%2F%2Fblogfiles.naver.net%2FMjAyMTA2MTVfMiAg%2FMDAxNjIzNzQxNjI1MTU4.t2o4c2bbRplNuw862K_ZVvlmbXaH8r_cXX52v-GUKRQg.qoDF6hrnlGtpPhUuoQ0G9M6BWqwk8zITeH7gKMC6Zqkg.PNG.pinion79%2F%25C1%25F6%25B1%25DD%25B1%25EE%25C1%25F6_%25C1%25F6%25B3%25BB%25BF%25C2_%25B0%25CDD-1-003.png&amp;type=sc960_83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6" t="5554" r="3973" b="8656"/>
          <a:stretch/>
        </p:blipFill>
        <p:spPr bwMode="auto">
          <a:xfrm>
            <a:off x="0" y="686201"/>
            <a:ext cx="4680519" cy="533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073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향기나라 :: 성령님 환영합니다 악보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7" t="7788" r="4712" b="14294"/>
          <a:stretch/>
        </p:blipFill>
        <p:spPr bwMode="auto">
          <a:xfrm>
            <a:off x="-8919" y="0"/>
            <a:ext cx="3254844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m1.daumcdn.net/cfile280/image/21411D4C51B096B81DEFA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9"/>
          <a:stretch/>
        </p:blipFill>
        <p:spPr bwMode="auto">
          <a:xfrm>
            <a:off x="3221935" y="0"/>
            <a:ext cx="3256948" cy="364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아름다운 마음들이 모여서, : 네이버 블로그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" name="AutoShape 6" descr="아름다운 마음들이 모여서, : 네이버 블로그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"/>
          <a:stretch/>
        </p:blipFill>
        <p:spPr bwMode="auto">
          <a:xfrm>
            <a:off x="0" y="3856252"/>
            <a:ext cx="3477938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국제윙윙스쿨5집)믿음의 세대 PPT,악보 : 네이버 블로그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5" t="1223" r="3192" b="6379"/>
          <a:stretch/>
        </p:blipFill>
        <p:spPr bwMode="auto">
          <a:xfrm>
            <a:off x="6478883" y="7937"/>
            <a:ext cx="3427116" cy="499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99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0</Words>
  <Application>Microsoft Office PowerPoint</Application>
  <PresentationFormat>A4 용지(210x297mm)</PresentationFormat>
  <Paragraphs>0</Paragraphs>
  <Slides>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4" baseType="lpstr">
      <vt:lpstr>Office 테마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Windows 사용자</cp:lastModifiedBy>
  <cp:revision>6</cp:revision>
  <cp:lastPrinted>2022-01-12T13:19:21Z</cp:lastPrinted>
  <dcterms:created xsi:type="dcterms:W3CDTF">2022-01-12T12:32:30Z</dcterms:created>
  <dcterms:modified xsi:type="dcterms:W3CDTF">2022-01-12T13:20:31Z</dcterms:modified>
</cp:coreProperties>
</file>