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462" y="-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8D5-8C2D-44F1-AEBA-1C8E9D5D659A}" type="datetimeFigureOut">
              <a:rPr lang="ko-KR" altLang="en-US" smtClean="0"/>
              <a:t>2021-10-08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BD0-3243-4574-9BAE-406BE73861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894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8D5-8C2D-44F1-AEBA-1C8E9D5D659A}" type="datetimeFigureOut">
              <a:rPr lang="ko-KR" altLang="en-US" smtClean="0"/>
              <a:t>2021-10-08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BD0-3243-4574-9BAE-406BE73861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9573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8D5-8C2D-44F1-AEBA-1C8E9D5D659A}" type="datetimeFigureOut">
              <a:rPr lang="ko-KR" altLang="en-US" smtClean="0"/>
              <a:t>2021-10-08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BD0-3243-4574-9BAE-406BE73861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9478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8D5-8C2D-44F1-AEBA-1C8E9D5D659A}" type="datetimeFigureOut">
              <a:rPr lang="ko-KR" altLang="en-US" smtClean="0"/>
              <a:t>2021-10-08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BD0-3243-4574-9BAE-406BE73861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5439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8D5-8C2D-44F1-AEBA-1C8E9D5D659A}" type="datetimeFigureOut">
              <a:rPr lang="ko-KR" altLang="en-US" smtClean="0"/>
              <a:t>2021-10-08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BD0-3243-4574-9BAE-406BE73861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552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8D5-8C2D-44F1-AEBA-1C8E9D5D659A}" type="datetimeFigureOut">
              <a:rPr lang="ko-KR" altLang="en-US" smtClean="0"/>
              <a:t>2021-10-08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BD0-3243-4574-9BAE-406BE73861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905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8D5-8C2D-44F1-AEBA-1C8E9D5D659A}" type="datetimeFigureOut">
              <a:rPr lang="ko-KR" altLang="en-US" smtClean="0"/>
              <a:t>2021-10-08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BD0-3243-4574-9BAE-406BE73861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6352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8D5-8C2D-44F1-AEBA-1C8E9D5D659A}" type="datetimeFigureOut">
              <a:rPr lang="ko-KR" altLang="en-US" smtClean="0"/>
              <a:t>2021-10-08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BD0-3243-4574-9BAE-406BE73861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680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8D5-8C2D-44F1-AEBA-1C8E9D5D659A}" type="datetimeFigureOut">
              <a:rPr lang="ko-KR" altLang="en-US" smtClean="0"/>
              <a:t>2021-10-08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BD0-3243-4574-9BAE-406BE73861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5345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8D5-8C2D-44F1-AEBA-1C8E9D5D659A}" type="datetimeFigureOut">
              <a:rPr lang="ko-KR" altLang="en-US" smtClean="0"/>
              <a:t>2021-10-08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BD0-3243-4574-9BAE-406BE73861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448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8D5-8C2D-44F1-AEBA-1C8E9D5D659A}" type="datetimeFigureOut">
              <a:rPr lang="ko-KR" altLang="en-US" smtClean="0"/>
              <a:t>2021-10-08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BD0-3243-4574-9BAE-406BE73861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660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B8D5-8C2D-44F1-AEBA-1C8E9D5D659A}" type="datetimeFigureOut">
              <a:rPr lang="ko-KR" altLang="en-US" smtClean="0"/>
              <a:t>2021-10-08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89BD0-3243-4574-9BAE-406BE73861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760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search.pstatic.net/common/?src=http%3A%2F%2Fblogfiles.naver.net%2FMjAyMTAxMjhfMjgw%2FMDAxNjExODI5MTc1Njky.a4OoS2PgauSAi0K5Itt8Sh_0YqFnOfsmYxsIOOFwsqMg.e-cPEa33VZl1F-9nHQZyGfu0X27x5gNZcWesxhlbITgg.PNG.fgec21%2F1607472410196.png&amp;type=sc960_8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7" t="3796" r="3979" b="9500"/>
          <a:stretch/>
        </p:blipFill>
        <p:spPr bwMode="auto">
          <a:xfrm>
            <a:off x="-13447" y="3279248"/>
            <a:ext cx="3670303" cy="357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예수의이름으로(악보/영상/가사)-연세중앙교회/전하세예수(G코드)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07"/>
          <a:stretch/>
        </p:blipFill>
        <p:spPr bwMode="auto">
          <a:xfrm>
            <a:off x="0" y="0"/>
            <a:ext cx="3465971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earch.pstatic.net/common/?src=http%3A%2F%2Fblogfiles.naver.net%2FMjAxODA1MjBfMTQz%2FMDAxNTI2ODEzNzAxMDk4.7z_hpgEMGetYtfhLaCkh_xHW9t-vG9NcpuKf3u3dWXAg.GjxAWdmsf9jBQrf-ZsC_KvU9wvtc5ncJ4WCT6k_8UY8g.JPEG.refresh-11%2Fdownloadfile-9.jpg&amp;type=sc960_8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832" y="0"/>
            <a:ext cx="3318810" cy="3464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earch.pstatic.net/common/?src=http%3A%2F%2Fblogfiles.naver.net%2F20121124_103%2Fgtstory1_1353753257120wahY8_JPEG%2F1_shimbosang.jpg&amp;type=sc960_83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5"/>
          <a:stretch/>
        </p:blipFill>
        <p:spPr bwMode="auto">
          <a:xfrm>
            <a:off x="6733798" y="0"/>
            <a:ext cx="3166034" cy="3464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8215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earch.pstatic.net/common/?src=http%3A%2F%2Fblogfiles.naver.net%2FMjAyMDAxMjhfOTcg%2FMDAxNTgwMTkyNzA1NDI2.ZBY_92LMIw4UDEyT0gZ9RLCiq6iCEVrmdSDBliR0Gpwg.TwweOCrEPiMpasUgD-mM39i7kjAiko5s4yk4B_frrd8g.PNG.bighih0113%2F%25C1%25D6%25BF%25B9%25BC%25F6%25BA%25B8%25B4%25D9%25B4%25F5_c.png&amp;type=sc960_8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13"/>
            <a:ext cx="4648778" cy="642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search.pstatic.net/common/?src=http%3A%2F%2Fblogfiles.naver.net%2FMjAyMDA4MDFfMjM0%2FMDAxNTk2MjY1MDcxMjc4.tcCiWxt0KVbfq73_jr5uFVo-7wHBzi4p76MEwHt5cIsg.wrKOCfkcGLYIMKMWrcgER_eID1PvDtcPEj4pKwdsyl0g.JPEG.yerimess%2F%25B3%25BB%25B0%25D4_%25C7%25E3%25B6%25F4%25C7%25CF%25BD%25C5_%25BD%25C3%25B7%25C3%25C0%25BB_%25C5%25EB%25C7%25D8%2528%25B3%25AA%25B4%25C2_%25B9%25CF%25B3%25D7%2529.jpg&amp;type=sc960_8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9891" y="260648"/>
            <a:ext cx="4762500" cy="621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540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그룹 14"/>
          <p:cNvGrpSpPr/>
          <p:nvPr/>
        </p:nvGrpSpPr>
        <p:grpSpPr>
          <a:xfrm>
            <a:off x="0" y="260648"/>
            <a:ext cx="4766366" cy="6264696"/>
            <a:chOff x="0" y="260648"/>
            <a:chExt cx="4766366" cy="6264696"/>
          </a:xfrm>
        </p:grpSpPr>
        <p:pic>
          <p:nvPicPr>
            <p:cNvPr id="4" name="Picture 4" descr="https://search.pstatic.net/common/?src=http%3A%2F%2Fblogfiles.naver.net%2FMjAyMDA4MDFfMjM0%2FMDAxNTk2MjY1MDcxMjc4.tcCiWxt0KVbfq73_jr5uFVo-7wHBzi4p76MEwHt5cIsg.wrKOCfkcGLYIMKMWrcgER_eID1PvDtcPEj4pKwdsyl0g.JPEG.yerimess%2F%25B3%25BB%25B0%25D4_%25C7%25E3%25B6%25F4%25C7%25CF%25BD%25C5_%25BD%25C3%25B7%25C3%25C0%25BB_%25C5%25EB%25C7%25D8%2528%25B3%25AA%25B4%25C2_%25B9%25CF%25B3%25D7%2529.jpg&amp;type=sc960_83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5" y="260648"/>
              <a:ext cx="4762500" cy="62103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직사각형 6"/>
            <p:cNvSpPr/>
            <p:nvPr/>
          </p:nvSpPr>
          <p:spPr>
            <a:xfrm>
              <a:off x="3866" y="1052736"/>
              <a:ext cx="4762500" cy="547260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56456" y="4149080"/>
              <a:ext cx="4650015" cy="2321869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128464" y="5661248"/>
              <a:ext cx="4533184" cy="757481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2381463" y="5713468"/>
              <a:ext cx="2211497" cy="705261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0" y="847301"/>
              <a:ext cx="272480" cy="227825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1</a:t>
              </a:r>
              <a:endParaRPr lang="ko-KR" altLang="en-US" sz="1200" dirty="0"/>
            </a:p>
          </p:txBody>
        </p:sp>
        <p:sp>
          <p:nvSpPr>
            <p:cNvPr id="12" name="타원 11"/>
            <p:cNvSpPr/>
            <p:nvPr/>
          </p:nvSpPr>
          <p:spPr>
            <a:xfrm>
              <a:off x="127765" y="4035166"/>
              <a:ext cx="272480" cy="227825"/>
            </a:xfrm>
            <a:prstGeom prst="ellipse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2</a:t>
              </a:r>
              <a:endParaRPr lang="ko-KR" altLang="en-US" sz="1200" dirty="0"/>
            </a:p>
          </p:txBody>
        </p:sp>
        <p:sp>
          <p:nvSpPr>
            <p:cNvPr id="13" name="타원 12"/>
            <p:cNvSpPr/>
            <p:nvPr/>
          </p:nvSpPr>
          <p:spPr>
            <a:xfrm>
              <a:off x="114073" y="5547335"/>
              <a:ext cx="272480" cy="227825"/>
            </a:xfrm>
            <a:prstGeom prst="ellipse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3</a:t>
              </a:r>
              <a:endParaRPr lang="ko-KR" altLang="en-US" sz="1200" dirty="0"/>
            </a:p>
          </p:txBody>
        </p:sp>
        <p:sp>
          <p:nvSpPr>
            <p:cNvPr id="14" name="타원 13"/>
            <p:cNvSpPr/>
            <p:nvPr/>
          </p:nvSpPr>
          <p:spPr>
            <a:xfrm>
              <a:off x="2385116" y="5602942"/>
              <a:ext cx="648072" cy="141372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4</a:t>
              </a:r>
              <a:endParaRPr lang="ko-KR" altLang="en-US" sz="1200" dirty="0"/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5137112" y="260648"/>
            <a:ext cx="4766366" cy="6264696"/>
            <a:chOff x="0" y="260648"/>
            <a:chExt cx="4766366" cy="6264696"/>
          </a:xfrm>
        </p:grpSpPr>
        <p:pic>
          <p:nvPicPr>
            <p:cNvPr id="17" name="Picture 4" descr="https://search.pstatic.net/common/?src=http%3A%2F%2Fblogfiles.naver.net%2FMjAyMDA4MDFfMjM0%2FMDAxNTk2MjY1MDcxMjc4.tcCiWxt0KVbfq73_jr5uFVo-7wHBzi4p76MEwHt5cIsg.wrKOCfkcGLYIMKMWrcgER_eID1PvDtcPEj4pKwdsyl0g.JPEG.yerimess%2F%25B3%25BB%25B0%25D4_%25C7%25E3%25B6%25F4%25C7%25CF%25BD%25C5_%25BD%25C3%25B7%25C3%25C0%25BB_%25C5%25EB%25C7%25D8%2528%25B3%25AA%25B4%25C2_%25B9%25CF%25B3%25D7%2529.jpg&amp;type=sc960_83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5" y="260648"/>
              <a:ext cx="4762500" cy="62103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직사각형 17"/>
            <p:cNvSpPr/>
            <p:nvPr/>
          </p:nvSpPr>
          <p:spPr>
            <a:xfrm>
              <a:off x="3866" y="1052736"/>
              <a:ext cx="4762500" cy="547260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56456" y="4149080"/>
              <a:ext cx="4650015" cy="2321869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128464" y="5661248"/>
              <a:ext cx="4533184" cy="757481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2381463" y="5713468"/>
              <a:ext cx="2211497" cy="705261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0" y="847301"/>
              <a:ext cx="272480" cy="227825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1</a:t>
              </a:r>
              <a:endParaRPr lang="ko-KR" altLang="en-US" sz="1200" dirty="0"/>
            </a:p>
          </p:txBody>
        </p:sp>
        <p:sp>
          <p:nvSpPr>
            <p:cNvPr id="23" name="타원 22"/>
            <p:cNvSpPr/>
            <p:nvPr/>
          </p:nvSpPr>
          <p:spPr>
            <a:xfrm>
              <a:off x="127765" y="4035166"/>
              <a:ext cx="272480" cy="227825"/>
            </a:xfrm>
            <a:prstGeom prst="ellipse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2</a:t>
              </a:r>
              <a:endParaRPr lang="ko-KR" altLang="en-US" sz="1200" dirty="0"/>
            </a:p>
          </p:txBody>
        </p:sp>
        <p:sp>
          <p:nvSpPr>
            <p:cNvPr id="24" name="타원 23"/>
            <p:cNvSpPr/>
            <p:nvPr/>
          </p:nvSpPr>
          <p:spPr>
            <a:xfrm>
              <a:off x="114073" y="5547335"/>
              <a:ext cx="272480" cy="227825"/>
            </a:xfrm>
            <a:prstGeom prst="ellipse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3</a:t>
              </a:r>
              <a:endParaRPr lang="ko-KR" altLang="en-US" sz="1200" dirty="0"/>
            </a:p>
          </p:txBody>
        </p:sp>
        <p:sp>
          <p:nvSpPr>
            <p:cNvPr id="25" name="타원 24"/>
            <p:cNvSpPr/>
            <p:nvPr/>
          </p:nvSpPr>
          <p:spPr>
            <a:xfrm>
              <a:off x="2385116" y="5593976"/>
              <a:ext cx="648072" cy="150337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4</a:t>
              </a:r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63651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어린이악보\C 복있는사람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4284139" cy="5373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어린이악보\D 먼저그나라와의를구하라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8792" y="3807431"/>
            <a:ext cx="3577208" cy="3019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어린이악보\C 아주먼옛날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912" y="0"/>
            <a:ext cx="3645090" cy="385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4610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8</Words>
  <Application>Microsoft Office PowerPoint</Application>
  <PresentationFormat>A4 용지(210x297mm)</PresentationFormat>
  <Paragraphs>8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5</cp:revision>
  <cp:lastPrinted>2021-10-05T14:10:35Z</cp:lastPrinted>
  <dcterms:created xsi:type="dcterms:W3CDTF">2021-10-05T13:50:04Z</dcterms:created>
  <dcterms:modified xsi:type="dcterms:W3CDTF">2021-10-08T12:53:59Z</dcterms:modified>
</cp:coreProperties>
</file>