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68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78E8-D3C3-43AF-AF96-509B5561316C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51D-4475-4137-A824-0093315A7A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29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78E8-D3C3-43AF-AF96-509B5561316C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51D-4475-4137-A824-0093315A7A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17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78E8-D3C3-43AF-AF96-509B5561316C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51D-4475-4137-A824-0093315A7A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58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78E8-D3C3-43AF-AF96-509B5561316C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51D-4475-4137-A824-0093315A7A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90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78E8-D3C3-43AF-AF96-509B5561316C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51D-4475-4137-A824-0093315A7A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050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78E8-D3C3-43AF-AF96-509B5561316C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51D-4475-4137-A824-0093315A7A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05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78E8-D3C3-43AF-AF96-509B5561316C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51D-4475-4137-A824-0093315A7A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619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78E8-D3C3-43AF-AF96-509B5561316C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51D-4475-4137-A824-0093315A7A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1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78E8-D3C3-43AF-AF96-509B5561316C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51D-4475-4137-A824-0093315A7A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024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78E8-D3C3-43AF-AF96-509B5561316C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51D-4475-4137-A824-0093315A7A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65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078E8-D3C3-43AF-AF96-509B5561316C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51D-4475-4137-A824-0093315A7A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86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78E8-D3C3-43AF-AF96-509B5561316C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A51D-4475-4137-A824-0093315A7A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29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232369" cy="3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4163" r="2498"/>
          <a:stretch/>
        </p:blipFill>
        <p:spPr bwMode="auto">
          <a:xfrm>
            <a:off x="3333912" y="0"/>
            <a:ext cx="3352201" cy="332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13" y="-1"/>
            <a:ext cx="321669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주가 일하시네 (날이 저물어 갈 때 빈들에서 걸을 때) - C코드, 찬양, ccm, 악보, 가사, p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9994"/>
            <a:ext cx="4681765" cy="319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77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ostfiles.pstatic.net/MjAyMTEyMDFfMjQx/MDAxNjM4MzI5ODE4OTQy.uwfNBxfUQcuCn_YFWCILr06DGeRVBPUWY4mx5y2JZJAg.lPo4INfe7x7xW-qTLcFzsjbiNBSGFepZZWLTz4o8UQcg.PNG.0909junseo/%EC%A7%80%EA%B8%88%EA%B9%8C%EC%A7%80_%EC%A7%80%EB%82%B4%EC%98%A8_%EA%B2%83_(C)-1.png?type=w7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" y="980728"/>
            <a:ext cx="45298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504" y="98072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#1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2733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CM악보 :: 먼저그나라와 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"/>
            <a:ext cx="3651618" cy="291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1.daumcdn.net/cfile280/image/21411D4C51B096B81DEFA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7"/>
          <a:stretch/>
        </p:blipFill>
        <p:spPr bwMode="auto">
          <a:xfrm>
            <a:off x="3688768" y="27334"/>
            <a:ext cx="3178601" cy="354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복음송가/복음성가/CCM]&amp;quot;서서 진리의 띠를 띠고&amp;quot; (가사, 악보, 피아노찬양, 동영상) : 네이버 블로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r="4034" b="3862"/>
          <a:stretch/>
        </p:blipFill>
        <p:spPr bwMode="auto">
          <a:xfrm>
            <a:off x="6867369" y="0"/>
            <a:ext cx="301482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7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초등부 어린이 찬양 율동_ 마라나타 캐롤 [히즈쇼] ♡ 대림절 찬양 율동 : 네이버 블로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40075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초등부 어린이 찬양 율동_ 마라나타 캐롤 [히즈쇼] ♡ 대림절 찬양 율동 : 네이버 블로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5" y="0"/>
            <a:ext cx="5097016" cy="675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</Words>
  <Application>Microsoft Office PowerPoint</Application>
  <PresentationFormat>A4 용지(210x297mm)</PresentationFormat>
  <Paragraphs>1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6</cp:revision>
  <dcterms:created xsi:type="dcterms:W3CDTF">2022-01-19T12:13:58Z</dcterms:created>
  <dcterms:modified xsi:type="dcterms:W3CDTF">2022-01-21T13:33:32Z</dcterms:modified>
</cp:coreProperties>
</file>