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3"/>
  </p:notesMasterIdLst>
  <p:sldIdLst>
    <p:sldId id="675" r:id="rId3"/>
    <p:sldId id="1020" r:id="rId4"/>
    <p:sldId id="1041" r:id="rId5"/>
    <p:sldId id="1022" r:id="rId6"/>
    <p:sldId id="1023" r:id="rId7"/>
    <p:sldId id="1043" r:id="rId8"/>
    <p:sldId id="291" r:id="rId9"/>
    <p:sldId id="374" r:id="rId10"/>
    <p:sldId id="673" r:id="rId11"/>
    <p:sldId id="1047" r:id="rId12"/>
    <p:sldId id="1048" r:id="rId13"/>
    <p:sldId id="1051" r:id="rId14"/>
    <p:sldId id="1050" r:id="rId15"/>
    <p:sldId id="1052" r:id="rId16"/>
    <p:sldId id="1049" r:id="rId17"/>
    <p:sldId id="257" r:id="rId18"/>
    <p:sldId id="292" r:id="rId19"/>
    <p:sldId id="391" r:id="rId20"/>
    <p:sldId id="393" r:id="rId21"/>
    <p:sldId id="394" r:id="rId2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HY동녘B" panose="020B0600000101010101" charset="-127"/>
      <p:regular r:id="rId28"/>
    </p:embeddedFont>
    <p:embeddedFont>
      <p:font typeface="HY그래픽M" panose="02030600000101010101" pitchFamily="18" charset="-127"/>
      <p:regular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HY견고딕" panose="02030600000101010101" pitchFamily="18" charset="-127"/>
      <p:regular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108" y="-76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3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사데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교회의 사자에게 편지하라 하나님의 일곱 영과 일곱 별을 가지신 이가 이르시되 내가 네 행위를 아노니 네가 살았다 하는 이름은 가졌으나 죽은 자로다 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869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510215"/>
            <a:ext cx="6624735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일깨어 그 남은 바 죽게 된 것을 굳건하게 하라 내 하나님 앞에 네 행위의 온전한 것을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찾지 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못하였노니</a:t>
            </a:r>
            <a:endParaRPr lang="ko-KR" altLang="en-US" sz="32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707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4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그러므로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네가 어떻게 받았으며 어떻게 들었는지 생각하고 지켜 회개하라 만일 일깨지 아니하면 내가 도둑 같이 이르리니 어느 때에 네게 이를는지 네가 알지 못하리라 </a:t>
            </a:r>
          </a:p>
        </p:txBody>
      </p:sp>
    </p:spTree>
    <p:extLst>
      <p:ext uri="{BB962C8B-B14F-4D97-AF65-F5344CB8AC3E}">
        <p14:creationId xmlns:p14="http://schemas.microsoft.com/office/powerpoint/2010/main" val="405587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510215"/>
            <a:ext cx="6624735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그러나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사데에 그 옷을 더럽히지 아니한 자 몇 명이 네게 있어 흰 옷을 입고 나와 함께 다니리니 그들은 합당한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자인 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연고라</a:t>
            </a:r>
            <a:endParaRPr lang="ko-KR" altLang="en-US" sz="32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502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4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이기는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자는 이와 같이 흰 옷을 입을 것이요 내가 그 이름을 생명책에서 결코 지우지 아니하고 그 이름을 내 아버지 앞과 그의 천사들 앞에서 시인하리라 </a:t>
            </a:r>
          </a:p>
        </p:txBody>
      </p:sp>
    </p:spTree>
    <p:extLst>
      <p:ext uri="{BB962C8B-B14F-4D97-AF65-F5344CB8AC3E}">
        <p14:creationId xmlns:p14="http://schemas.microsoft.com/office/powerpoint/2010/main" val="2781506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2002657"/>
            <a:ext cx="662473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귀 </a:t>
            </a:r>
            <a:r>
              <a:rPr lang="ko-KR" altLang="en-US" sz="3200">
                <a:latin typeface="HY견고딕" panose="02030600000101010101" pitchFamily="18" charset="-127"/>
                <a:ea typeface="HY견고딕" panose="02030600000101010101" pitchFamily="18" charset="-127"/>
              </a:rPr>
              <a:t>있는 자는 성령이 교회들에게 하시는 말씀을 들을지어다 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요한게시록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1~6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170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50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 복있는 사람은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꽤를 따르지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오만한자들의 자리에 앉지 아니하고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즐거워하여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묵상하는도다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6638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49"/>
            <a:ext cx="9144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키코아하 엘로힘 엣타올람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독생자를 우리게 주셨으니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아드카나탄 엣브노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예히도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245" y="13901"/>
            <a:ext cx="55707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9649"/>
            <a:ext cx="91440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주를 믿는자마다 멸망치 않고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레마안 로요바드 콜하마민보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영원한 생명 얻으리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엘라인 할하예에올람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할렐루야 아멘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아멘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54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이시우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조수빈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837578"/>
            <a:ext cx="5832648" cy="203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행함이 없는 믿음을 가진</a:t>
            </a:r>
            <a:endParaRPr lang="en-US" altLang="ko-KR" sz="4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사데교</a:t>
            </a:r>
            <a:r>
              <a:rPr lang="ko-KR" altLang="en-US" sz="440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endParaRPr lang="en-US" altLang="ko-KR" sz="44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4496</TotalTime>
  <Words>318</Words>
  <Application>Microsoft Office PowerPoint</Application>
  <PresentationFormat>화면 슬라이드 쇼(16:9)</PresentationFormat>
  <Paragraphs>49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Candara</vt:lpstr>
      <vt:lpstr>HY동녘B</vt:lpstr>
      <vt:lpstr>HY그래픽M</vt:lpstr>
      <vt:lpstr>맑은 고딕</vt:lpstr>
      <vt:lpstr>Symbol</vt:lpstr>
      <vt:lpstr>HY견고딕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349</cp:revision>
  <dcterms:created xsi:type="dcterms:W3CDTF">2018-06-29T14:48:58Z</dcterms:created>
  <dcterms:modified xsi:type="dcterms:W3CDTF">2020-12-13T00:02:38Z</dcterms:modified>
</cp:coreProperties>
</file>