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19"/>
  </p:notesMasterIdLst>
  <p:sldIdLst>
    <p:sldId id="675" r:id="rId3"/>
    <p:sldId id="1056" r:id="rId4"/>
    <p:sldId id="1057" r:id="rId5"/>
    <p:sldId id="1059" r:id="rId6"/>
    <p:sldId id="1060" r:id="rId7"/>
    <p:sldId id="1061" r:id="rId8"/>
    <p:sldId id="1063" r:id="rId9"/>
    <p:sldId id="374" r:id="rId10"/>
    <p:sldId id="1064" r:id="rId11"/>
    <p:sldId id="1065" r:id="rId12"/>
    <p:sldId id="1066" r:id="rId13"/>
    <p:sldId id="257" r:id="rId14"/>
    <p:sldId id="292" r:id="rId15"/>
    <p:sldId id="391" r:id="rId16"/>
    <p:sldId id="393" r:id="rId17"/>
    <p:sldId id="394" r:id="rId18"/>
  </p:sldIdLst>
  <p:sldSz cx="9144000" cy="5143500" type="screen16x9"/>
  <p:notesSz cx="6858000" cy="9144000"/>
  <p:embeddedFontLst>
    <p:embeddedFont>
      <p:font typeface="HY동녘B" panose="020B0600000101010101" charset="-127"/>
      <p:regular r:id="rId20"/>
    </p:embeddedFon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HY견고딕" panose="02030600000101010101" pitchFamily="18" charset="-127"/>
      <p:regular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8" autoAdjust="0"/>
    <p:restoredTop sz="94647" autoAdjust="0"/>
  </p:normalViewPr>
  <p:slideViewPr>
    <p:cSldViewPr>
      <p:cViewPr varScale="1">
        <p:scale>
          <a:sx n="135" d="100"/>
          <a:sy n="135" d="100"/>
        </p:scale>
        <p:origin x="120" y="16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2021-01-02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202439"/>
            <a:ext cx="6624735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[1] 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여호와께서 아브람에게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이르시되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너는 너의 고향과 친척과 아버지의 집을 떠나 내가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네게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보여 줄 땅으로 가라</a:t>
            </a:r>
          </a:p>
          <a:p>
            <a:r>
              <a:rPr lang="en-US" altLang="ko-KR" sz="2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[2] 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내가 너로 큰 민족을 이루고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네게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복을 주어 네 이름을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창대하게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하리니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너는 복이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될지라</a:t>
            </a:r>
            <a:endParaRPr lang="ko-KR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029092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986996"/>
            <a:ext cx="6624735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[3] 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너를 축복하는 자에게는 내가 복을 내리고 너를 저주하는 자에게는 내가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저주하리니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땅의 모든 족속이 너로 말미암아 복을 얻을 것이라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하신지라</a:t>
            </a:r>
            <a:endParaRPr lang="ko-KR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[4] 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이에 아브람이 여호와의 말씀을 따라갔고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롯도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그와 함께 갔으며 아브람이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하란을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떠날 때에 </a:t>
            </a:r>
            <a:r>
              <a:rPr lang="ko-K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칠십오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세였더라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4A156-DBC1-4241-8B75-0FAEAB8B4570}"/>
              </a:ext>
            </a:extLst>
          </p:cNvPr>
          <p:cNvSpPr txBox="1"/>
          <p:nvPr/>
        </p:nvSpPr>
        <p:spPr>
          <a:xfrm>
            <a:off x="2555776" y="4227934"/>
            <a:ext cx="41044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ko-KR" altLang="en-US" sz="32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창세기 </a:t>
            </a:r>
            <a:r>
              <a:rPr lang="en-US" altLang="ko-KR" sz="32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32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32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1~4</a:t>
            </a:r>
            <a:r>
              <a:rPr lang="ko-KR" altLang="en-US" sz="32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331180550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59650"/>
            <a:ext cx="9143999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복있는 사람은 복있는 사람은</a:t>
            </a:r>
            <a:endParaRPr lang="en-US" altLang="ko-KR" sz="32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악인들의 꽤를 따르지 아니하며</a:t>
            </a:r>
            <a:endParaRPr lang="en-US" altLang="ko-KR" sz="32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죄인들의 길에 서지 아니하며</a:t>
            </a:r>
            <a:endParaRPr lang="en-US" altLang="ko-KR" sz="32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오만한자들의 자리에 앉지 아니하고</a:t>
            </a:r>
            <a:endParaRPr lang="en-US" altLang="ko-KR" sz="32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457" y="13901"/>
            <a:ext cx="310854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복있는 사람은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00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오직 여호와의 율법을 즐거워하여</a:t>
            </a:r>
            <a:endParaRPr lang="en-US" altLang="ko-KR" sz="32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그의 율법을 주야로 묵상하는도다 </a:t>
            </a:r>
            <a:r>
              <a:rPr lang="en-US" altLang="ko-KR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233798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Romans sixteen Nineteen Says</a:t>
            </a:r>
          </a:p>
          <a:p>
            <a:pPr algn="ctr">
              <a:lnSpc>
                <a:spcPct val="150000"/>
              </a:lnSpc>
            </a:pPr>
            <a:r>
              <a:rPr lang="en-US" altLang="ko-KR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Romans sixteen Nineteen Says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7749" y="13901"/>
            <a:ext cx="316625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로마서 </a:t>
            </a:r>
            <a:r>
              <a:rPr lang="en-US" altLang="ko-KR" sz="36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16:19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320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선한 데는 지혜롭고 악한 데는 미련 하라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선한 데는 지혜롭고 악한 데는 미련 하라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41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5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평강의 주님 속히 사단을 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너희 발 아래에 상하게 하리 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978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5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평강의 주님 속히 사단을 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너희 발 아래에 상하게 하리 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39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이형길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이가온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1819143"/>
            <a:ext cx="5832648" cy="20681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믿음의 사람 </a:t>
            </a:r>
            <a:endParaRPr lang="en-US" altLang="ko-KR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아브라함</a:t>
            </a:r>
            <a:endParaRPr lang="en-US" altLang="ko-KR" sz="5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0067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4525</TotalTime>
  <Words>194</Words>
  <Application>Microsoft Office PowerPoint</Application>
  <PresentationFormat>화면 슬라이드 쇼(16:9)</PresentationFormat>
  <Paragraphs>35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HY동녘B</vt:lpstr>
      <vt:lpstr>Arial</vt:lpstr>
      <vt:lpstr>Candara</vt:lpstr>
      <vt:lpstr>HY견고딕</vt:lpstr>
      <vt:lpstr>Symbol</vt:lpstr>
      <vt:lpstr>맑은 고딕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Friends</cp:lastModifiedBy>
  <cp:revision>355</cp:revision>
  <dcterms:created xsi:type="dcterms:W3CDTF">2018-06-29T14:48:58Z</dcterms:created>
  <dcterms:modified xsi:type="dcterms:W3CDTF">2021-01-02T10:10:18Z</dcterms:modified>
</cp:coreProperties>
</file>