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96" r:id="rId2"/>
  </p:sldMasterIdLst>
  <p:notesMasterIdLst>
    <p:notesMasterId r:id="rId24"/>
  </p:notesMasterIdLst>
  <p:sldIdLst>
    <p:sldId id="675" r:id="rId3"/>
    <p:sldId id="1059" r:id="rId4"/>
    <p:sldId id="1060" r:id="rId5"/>
    <p:sldId id="1069" r:id="rId6"/>
    <p:sldId id="1056" r:id="rId7"/>
    <p:sldId id="1057" r:id="rId8"/>
    <p:sldId id="1063" r:id="rId9"/>
    <p:sldId id="1070" r:id="rId10"/>
    <p:sldId id="1071" r:id="rId11"/>
    <p:sldId id="1064" r:id="rId12"/>
    <p:sldId id="1066" r:id="rId13"/>
    <p:sldId id="374" r:id="rId14"/>
    <p:sldId id="673" r:id="rId15"/>
    <p:sldId id="1055" r:id="rId16"/>
    <p:sldId id="1072" r:id="rId17"/>
    <p:sldId id="1073" r:id="rId18"/>
    <p:sldId id="257" r:id="rId19"/>
    <p:sldId id="292" r:id="rId20"/>
    <p:sldId id="391" r:id="rId21"/>
    <p:sldId id="393" r:id="rId22"/>
    <p:sldId id="394" r:id="rId23"/>
  </p:sldIdLst>
  <p:sldSz cx="9144000" cy="5143500" type="screen16x9"/>
  <p:notesSz cx="6858000" cy="9144000"/>
  <p:embeddedFontLst>
    <p:embeddedFont>
      <p:font typeface="HY견고딕" pitchFamily="18" charset="-127"/>
      <p:regular r:id="rId25"/>
    </p:embeddedFont>
    <p:embeddedFont>
      <p:font typeface="맑은 고딕" pitchFamily="50" charset="-127"/>
      <p:regular r:id="rId26"/>
      <p:bold r:id="rId27"/>
    </p:embeddedFont>
    <p:embeddedFont>
      <p:font typeface="HY동녘B" charset="-127"/>
      <p:regular r:id="rId28"/>
    </p:embeddedFont>
    <p:embeddedFont>
      <p:font typeface="Candara" pitchFamily="34" charset="0"/>
      <p:regular r:id="rId29"/>
      <p:bold r:id="rId30"/>
      <p:italic r:id="rId31"/>
      <p:boldItalic r:id="rId32"/>
    </p:embeddedFont>
    <p:embeddedFont>
      <p:font typeface="HY그래픽M" pitchFamily="18" charset="-127"/>
      <p:regular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8" autoAdjust="0"/>
    <p:restoredTop sz="94647" autoAdjust="0"/>
  </p:normalViewPr>
  <p:slideViewPr>
    <p:cSldViewPr>
      <p:cViewPr varScale="1">
        <p:scale>
          <a:sx n="83" d="100"/>
          <a:sy n="83" d="100"/>
        </p:scale>
        <p:origin x="-84" y="-276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002F-DDB0-4AA6-9E0E-5A47780ED3B1}" type="datetimeFigureOut">
              <a:rPr lang="ko-KR" altLang="en-US" smtClean="0"/>
              <a:pPr/>
              <a:t>2021-01-16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5ACE-487C-4FF5-81FF-21048B3E31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kr/url?sa=i&amp;rct=j&amp;q=&amp;esrc=s&amp;source=images&amp;cd=&amp;cad=rja&amp;uact=8&amp;ved=2ahUKEwi7xrmXx7bcAhXOa94KHXs-AaAQjRx6BAgBEAU&amp;url=http://blog.daum.net/_blog/BlogTypeView.do?blogid=0H4ZG&amp;articleno=4198319&amp;categoryId=0&amp;regdt=20111202105620&amp;totalcnt=98&amp;psig=AOvVaw2k2FsSEpXUc10M5dNKuQRx&amp;ust=1532481090647480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kr/url?sa=i&amp;rct=j&amp;q=&amp;esrc=s&amp;source=images&amp;cd=&amp;cad=rja&amp;uact=8&amp;ved=2ahUKEwjr_83Ox7bcAhUbat4KHXaEDccQjRx6BAgBEAU&amp;url=http://blog.naver.com/PostView.nhn?blogId=tovstory&amp;logNo=221194149833&amp;categoryNo=31&amp;parentCategoryNo=31&amp;psig=AOvVaw010ztM1jhnFLcbHueqgFYd&amp;ust=1532481203424952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7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95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79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9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January 16,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2021-01-16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여름 일러스트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2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1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28550"/>
            <a:ext cx="10441160" cy="54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 userDrawn="1"/>
        </p:nvSpPr>
        <p:spPr>
          <a:xfrm>
            <a:off x="467544" y="627534"/>
            <a:ext cx="8208912" cy="3834426"/>
          </a:xfrm>
          <a:prstGeom prst="roundRect">
            <a:avLst>
              <a:gd name="adj" fmla="val 6999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4"/>
            <a:ext cx="9166904" cy="51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0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교회 ppt 일러스트에 대한 이미지 검색결과"/>
          <p:cNvSpPr>
            <a:spLocks noChangeAspect="1" noChangeArrowheads="1"/>
          </p:cNvSpPr>
          <p:nvPr userDrawn="1"/>
        </p:nvSpPr>
        <p:spPr bwMode="auto">
          <a:xfrm>
            <a:off x="0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102" name="Picture 6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62"/>
            <a:ext cx="9144000" cy="55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8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비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444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7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콘텐츠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42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7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사용자 지정 레이아웃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5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5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99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4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4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7" r:id="rId12"/>
    <p:sldLayoutId id="2147483678" r:id="rId13"/>
    <p:sldLayoutId id="2147483679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8" r:id="rId23"/>
    <p:sldLayoutId id="2147483669" r:id="rId24"/>
    <p:sldLayoutId id="2147483675" r:id="rId25"/>
    <p:sldLayoutId id="2147483684" r:id="rId26"/>
    <p:sldLayoutId id="2147483685" r:id="rId27"/>
    <p:sldLayoutId id="2147483687" r:id="rId2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7" y="1"/>
            <a:ext cx="3872403" cy="3660974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835696" y="2679762"/>
            <a:ext cx="5256584" cy="205222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707" y="2787774"/>
            <a:ext cx="526297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 드릴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예배를 준비해요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555" y="141486"/>
            <a:ext cx="2452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3600" b="1" cap="all" spc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친구들교회</a:t>
            </a:r>
            <a:endParaRPr lang="en-US" altLang="ko-KR" sz="36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9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7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무화과 나뭇잎이 마르고 포도 열매가 없으며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감람나무 열매 그치고 논 밭에 식물이 없어도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4909" y="13901"/>
            <a:ext cx="510909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무화과 나뭇잎이 마르고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83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28982"/>
            <a:ext cx="9143999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우리에 양떼가 없으며 외양간 송아지 없어도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난 여호와로 즐거워하리 난 여호와로 즐거워하리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난 구원의 하나님을 인해 기뻐하리라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3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58938"/>
            <a:ext cx="3290664" cy="31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01145"/>
            <a:ext cx="8688680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하나님께 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감사함으로 헌금을 드려요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957639" y="2409733"/>
            <a:ext cx="3096344" cy="666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헌금의원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이시우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979810" y="3435847"/>
            <a:ext cx="3096344" cy="66607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다 음  주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정은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비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98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759" y="1745245"/>
            <a:ext cx="5832648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하나님을 소중히 </a:t>
            </a:r>
            <a:endParaRPr lang="en-US" altLang="ko-KR" sz="4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여긴 </a:t>
            </a:r>
            <a:r>
              <a:rPr lang="ko-KR" altLang="en-US" sz="4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사람 </a:t>
            </a:r>
            <a:r>
              <a:rPr lang="ko-KR" altLang="en-US" sz="4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야곱</a:t>
            </a:r>
            <a:endParaRPr lang="en-US" altLang="ko-KR" sz="4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55786" y="195486"/>
            <a:ext cx="380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오늘의 말씀</a:t>
            </a:r>
          </a:p>
        </p:txBody>
      </p:sp>
    </p:spTree>
    <p:extLst>
      <p:ext uri="{BB962C8B-B14F-4D97-AF65-F5344CB8AC3E}">
        <p14:creationId xmlns:p14="http://schemas.microsoft.com/office/powerpoint/2010/main" val="14113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017776"/>
            <a:ext cx="6624735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29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야곱이 죽을 쑤었더니 에서가 들에서 돌아와서 심히 피곤하여</a:t>
            </a:r>
            <a:endParaRPr lang="en-US" altLang="ko-KR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30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야곱에게 이르되 내가 피곤하니 그 붉은 것을 내가 먹게 하라 한지라 그러므로 에서의 별명은 </a:t>
            </a:r>
            <a:r>
              <a:rPr lang="ko-KR" alt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에돔이더라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0790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1263997"/>
            <a:ext cx="6624735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31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야곱이 이르되 형의 장자의 명분을 오늘 내게 팔라</a:t>
            </a:r>
            <a:endParaRPr lang="en-US" altLang="ko-KR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32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에서가 이르되 내가 죽게 되었으니 이 장자의 명분이 내게 무엇이 유익하리요</a:t>
            </a:r>
            <a:endParaRPr lang="en-US" altLang="ko-KR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99890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4467" y="771556"/>
            <a:ext cx="6624735" cy="35394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33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야곱이 이르되 오늘 내게 맹세하라 에서가 맹세하고 장자의 명분을 야곱에게 판지라</a:t>
            </a:r>
            <a:endParaRPr lang="en-US" altLang="ko-KR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32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34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야곱이 떡과 팥죽을 </a:t>
            </a:r>
            <a:r>
              <a:rPr lang="ko-KR" alt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에서에게</a:t>
            </a:r>
            <a:r>
              <a:rPr lang="ko-KR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주매 에서가 먹으며 마시고 일어나 갔으니 에서가 장자의 명분을 가볍게 여김이었더라</a:t>
            </a:r>
            <a:endParaRPr lang="en-US" altLang="ko-KR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4302388"/>
            <a:ext cx="6624735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창세기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25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29~34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lang="ko-KR" altLang="en-US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44839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0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5486"/>
            <a:ext cx="5695632" cy="3243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78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7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나를 사랑하는 주님 나를 위해 죽으시고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부활 승천 하시어서 나의 주가 되셨네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8239" y="13901"/>
            <a:ext cx="418576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나를 사랑하는 주님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320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625" y="2118126"/>
            <a:ext cx="9073014" cy="2109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너는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보배롭고 존귀한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주의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사랑을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받은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자라</a:t>
            </a:r>
          </a:p>
        </p:txBody>
      </p:sp>
    </p:spTree>
    <p:extLst>
      <p:ext uri="{BB962C8B-B14F-4D97-AF65-F5344CB8AC3E}">
        <p14:creationId xmlns:p14="http://schemas.microsoft.com/office/powerpoint/2010/main" val="42353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11710"/>
            <a:ext cx="8964494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큰일 이루시리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영광 받으시리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94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나를 사랑하는 주님 나의 목자 되시어서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나를 항상 인도하니 주만 따라가리라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441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4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 오시면 천국에서 주님과 살리라 영원토록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 오시면 천국에서 주님과 살리라 영원토록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138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7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 안에 부어 주소서 성령의 충만한 기름을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 안에 충만케 하소서 성령의 기름으로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8239" y="13901"/>
            <a:ext cx="4185761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 </a:t>
            </a:r>
            <a:r>
              <a:rPr lang="ko-KR" altLang="en-US" sz="3600" dirty="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안에 부어주소서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000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7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내 안에 부어 주소서 성령의 충만한 기름을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내 안에 충만케 하소서 성령의 기름으로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798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98313"/>
            <a:ext cx="914399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내게 기름 가득 할 때 주의 복음 전할 수 있네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>
                <a:latin typeface="HY견고딕" panose="02030600000101010101" pitchFamily="18" charset="-127"/>
                <a:ea typeface="HY견고딕" panose="02030600000101010101" pitchFamily="18" charset="-127"/>
              </a:rPr>
              <a:t>내게 기름 가득 할 때 주의 </a:t>
            </a: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사랑 베푸네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439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6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 날에 우리 주님께서 밤 중에 찾아 오실 때에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기름 준비된 자만이 잔치 자리 들어가네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262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5796"/>
            <a:ext cx="9143999" cy="14546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 날에 우리 주님께서 밤 중에 찾아 오실 때에</a:t>
            </a:r>
            <a:endParaRPr lang="en-US" altLang="ko-KR" sz="32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kern="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기름 준비된 자만이 잔치 자리 들어가네</a:t>
            </a:r>
            <a:endParaRPr lang="en-US" altLang="ko-KR" sz="32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49633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spAutoFit/>
      </a:bodyPr>
      <a:lstStyle>
        <a:defPPr algn="ctr">
          <a:lnSpc>
            <a:spcPct val="200000"/>
          </a:lnSpc>
          <a:defRPr sz="40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파형">
  <a:themeElements>
    <a:clrScheme name="파형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4568</TotalTime>
  <Words>271</Words>
  <Application>Microsoft Office PowerPoint</Application>
  <PresentationFormat>화면 슬라이드 쇼(16:9)</PresentationFormat>
  <Paragraphs>45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31" baseType="lpstr">
      <vt:lpstr>굴림</vt:lpstr>
      <vt:lpstr>Arial</vt:lpstr>
      <vt:lpstr>HY견고딕</vt:lpstr>
      <vt:lpstr>맑은 고딕</vt:lpstr>
      <vt:lpstr>HY동녘B</vt:lpstr>
      <vt:lpstr>Symbol</vt:lpstr>
      <vt:lpstr>Candara</vt:lpstr>
      <vt:lpstr>HY그래픽M</vt:lpstr>
      <vt:lpstr>Office 테마</vt:lpstr>
      <vt:lpstr>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361</cp:revision>
  <dcterms:created xsi:type="dcterms:W3CDTF">2018-06-29T14:48:58Z</dcterms:created>
  <dcterms:modified xsi:type="dcterms:W3CDTF">2021-01-16T14:24:52Z</dcterms:modified>
</cp:coreProperties>
</file>