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96" r:id="rId2"/>
  </p:sldMasterIdLst>
  <p:notesMasterIdLst>
    <p:notesMasterId r:id="rId21"/>
  </p:notesMasterIdLst>
  <p:sldIdLst>
    <p:sldId id="675" r:id="rId3"/>
    <p:sldId id="1020" r:id="rId4"/>
    <p:sldId id="1041" r:id="rId5"/>
    <p:sldId id="1021" r:id="rId6"/>
    <p:sldId id="1042" r:id="rId7"/>
    <p:sldId id="1022" r:id="rId8"/>
    <p:sldId id="1023" r:id="rId9"/>
    <p:sldId id="1043" r:id="rId10"/>
    <p:sldId id="988" r:id="rId11"/>
    <p:sldId id="291" r:id="rId12"/>
    <p:sldId id="374" r:id="rId13"/>
    <p:sldId id="673" r:id="rId14"/>
    <p:sldId id="927" r:id="rId15"/>
    <p:sldId id="257" r:id="rId16"/>
    <p:sldId id="292" r:id="rId17"/>
    <p:sldId id="391" r:id="rId18"/>
    <p:sldId id="393" r:id="rId19"/>
    <p:sldId id="394" r:id="rId20"/>
  </p:sldIdLst>
  <p:sldSz cx="9144000" cy="5143500" type="screen16x9"/>
  <p:notesSz cx="6858000" cy="9144000"/>
  <p:embeddedFontLst>
    <p:embeddedFont>
      <p:font typeface="HY견고딕" panose="02030600000101010101" pitchFamily="18" charset="-127"/>
      <p:regular r:id="rId22"/>
    </p:embeddedFont>
    <p:embeddedFont>
      <p:font typeface="Candara" panose="020E0502030303020204" pitchFamily="34" charset="0"/>
      <p:regular r:id="rId23"/>
      <p:bold r:id="rId24"/>
      <p:italic r:id="rId25"/>
      <p:boldItalic r:id="rId26"/>
    </p:embeddedFont>
    <p:embeddedFont>
      <p:font typeface="HY동녘B" panose="020B0600000101010101" charset="-127"/>
      <p:regular r:id="rId27"/>
    </p:embeddedFont>
    <p:embeddedFont>
      <p:font typeface="HY그래픽M" panose="02030600000101010101" pitchFamily="18" charset="-127"/>
      <p:regular r:id="rId28"/>
    </p:embeddedFont>
    <p:embeddedFont>
      <p:font typeface="맑은 고딕" panose="020B0503020000020004" pitchFamily="50" charset="-127"/>
      <p:regular r:id="rId29"/>
      <p:bold r:id="rId3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8" autoAdjust="0"/>
    <p:restoredTop sz="94647" autoAdjust="0"/>
  </p:normalViewPr>
  <p:slideViewPr>
    <p:cSldViewPr>
      <p:cViewPr>
        <p:scale>
          <a:sx n="92" d="100"/>
          <a:sy n="92" d="100"/>
        </p:scale>
        <p:origin x="-2184" y="-978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002F-DDB0-4AA6-9E0E-5A47780ED3B1}" type="datetimeFigureOut">
              <a:rPr lang="ko-KR" altLang="en-US" smtClean="0"/>
              <a:pPr/>
              <a:t>2020-11-29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15ACE-487C-4FF5-81FF-21048B3E31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65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15ACE-487C-4FF5-81FF-21048B3E31D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89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kr/url?sa=i&amp;rct=j&amp;q=&amp;esrc=s&amp;source=images&amp;cd=&amp;cad=rja&amp;uact=8&amp;ved=2ahUKEwi7xrmXx7bcAhXOa94KHXs-AaAQjRx6BAgBEAU&amp;url=http://blog.daum.net/_blog/BlogTypeView.do?blogid=0H4ZG&amp;articleno=4198319&amp;categoryId=0&amp;regdt=20111202105620&amp;totalcnt=98&amp;psig=AOvVaw2k2FsSEpXUc10M5dNKuQRx&amp;ust=1532481090647480" TargetMode="Externa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kr/url?sa=i&amp;rct=j&amp;q=&amp;esrc=s&amp;source=images&amp;cd=&amp;cad=rja&amp;uact=8&amp;ved=2ahUKEwjr_83Ox7bcAhUbat4KHXaEDccQjRx6BAgBEAU&amp;url=http://blog.naver.com/PostView.nhn?blogId=tovstory&amp;logNo=221194149833&amp;categoryNo=31&amp;parentCategoryNo=31&amp;psig=AOvVaw010ztM1jhnFLcbHueqgFYd&amp;ust=1532481203424952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1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7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95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79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991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November 29,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여름 일러스트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27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17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28550"/>
            <a:ext cx="10441160" cy="545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 userDrawn="1"/>
        </p:nvSpPr>
        <p:spPr>
          <a:xfrm>
            <a:off x="467544" y="627534"/>
            <a:ext cx="8208912" cy="3834426"/>
          </a:xfrm>
          <a:prstGeom prst="roundRect">
            <a:avLst>
              <a:gd name="adj" fmla="val 6999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6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84"/>
            <a:ext cx="9166904" cy="51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06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교회 ppt 일러스트에 대한 이미지 검색결과"/>
          <p:cNvSpPr>
            <a:spLocks noChangeAspect="1" noChangeArrowheads="1"/>
          </p:cNvSpPr>
          <p:nvPr userDrawn="1"/>
        </p:nvSpPr>
        <p:spPr bwMode="auto">
          <a:xfrm>
            <a:off x="0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4102" name="Picture 6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562"/>
            <a:ext cx="9144000" cy="55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88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비교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444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7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콘텐츠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142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67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사용자 지정 레이아웃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5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53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799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04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31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4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4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7" r:id="rId12"/>
    <p:sldLayoutId id="2147483678" r:id="rId13"/>
    <p:sldLayoutId id="2147483679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8" r:id="rId23"/>
    <p:sldLayoutId id="2147483669" r:id="rId24"/>
    <p:sldLayoutId id="2147483675" r:id="rId25"/>
    <p:sldLayoutId id="2147483684" r:id="rId26"/>
    <p:sldLayoutId id="2147483685" r:id="rId27"/>
    <p:sldLayoutId id="2147483687" r:id="rId2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87" y="1"/>
            <a:ext cx="3872403" cy="3660974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835696" y="2679762"/>
            <a:ext cx="5256584" cy="205222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707" y="2787774"/>
            <a:ext cx="526297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 드릴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예배를 준비해요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555" y="141486"/>
            <a:ext cx="2452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3600" b="1" cap="all" spc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친구들교회</a:t>
            </a:r>
            <a:endParaRPr lang="en-US" altLang="ko-KR" sz="36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9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07504" y="87474"/>
            <a:ext cx="2232248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107504" y="87474"/>
            <a:ext cx="2232248" cy="54006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2">
                    <a:lumMod val="75000"/>
                  </a:schemeClr>
                </a:solidFill>
                <a:latin typeface="HY동녘B" panose="02030600000101010101" charset="-127"/>
                <a:ea typeface="HY동녘B" panose="02030600000101010101" charset="-127"/>
              </a:rPr>
              <a:t>사도신경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855" y="483523"/>
            <a:ext cx="7702750" cy="4708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전능하사 천지를 만드신 하나님 아버지를 내가 믿사오며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그 외아들 우리 주 예수 그리스도를 믿사오니 이는 성령으로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잉태하사 동정녀 마리아에게 낳으시고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본디오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빌라도에게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고난을 받으사 십자가에 못 박혀 죽으시고 장사한지 사흘 만에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죽은 자 가운데서 다시 살아나시며 하늘에 오르사 전능하신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하나님 우편에 앉아 계시다가 저리로서 산 자와 죽은 자를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심판하러 오시리라 성령을 믿사오며 거룩한 공회와 성도가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서로 교통하는 것과 죄를 사하여 주시는 것과 몸이 다시 사는 것과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영원히 사는 것을 믿사옵나이다</a:t>
            </a:r>
            <a:r>
              <a:rPr lang="en-US" altLang="ko-KR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.   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아멘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96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58938"/>
            <a:ext cx="3290664" cy="3101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201145"/>
            <a:ext cx="8688680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하나님께 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감사함으로 헌금을 드려요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957639" y="2409733"/>
            <a:ext cx="3096344" cy="666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HY견고딕" pitchFamily="18" charset="-127"/>
                <a:ea typeface="HY견고딕" pitchFamily="18" charset="-127"/>
              </a:rPr>
              <a:t>헌금의원 </a:t>
            </a:r>
            <a:r>
              <a:rPr lang="en-US" altLang="ko-KR" sz="240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smtClean="0">
                <a:latin typeface="HY견고딕" pitchFamily="18" charset="-127"/>
                <a:ea typeface="HY견고딕" pitchFamily="18" charset="-127"/>
              </a:rPr>
              <a:t>정은솔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979810" y="3435847"/>
            <a:ext cx="3096344" cy="66607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다 음  주 </a:t>
            </a:r>
            <a:r>
              <a:rPr lang="en-US" altLang="ko-KR" sz="240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smtClean="0">
                <a:latin typeface="HY견고딕" pitchFamily="18" charset="-127"/>
                <a:ea typeface="HY견고딕" pitchFamily="18" charset="-127"/>
              </a:rPr>
              <a:t>이형길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98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759" y="1791409"/>
            <a:ext cx="5832648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세상을 본받았던</a:t>
            </a:r>
            <a:endParaRPr lang="en-US" altLang="ko-KR" sz="440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버가모교</a:t>
            </a:r>
            <a:r>
              <a:rPr lang="ko-KR" altLang="en-US" sz="4400">
                <a:latin typeface="HY견고딕" panose="02030600000101010101" pitchFamily="18" charset="-127"/>
                <a:ea typeface="HY견고딕" panose="02030600000101010101" pitchFamily="18" charset="-127"/>
              </a:rPr>
              <a:t>회</a:t>
            </a:r>
            <a:endParaRPr lang="en-US" altLang="ko-KR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55786" y="195486"/>
            <a:ext cx="3809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오늘의 말씀</a:t>
            </a:r>
          </a:p>
        </p:txBody>
      </p:sp>
    </p:spTree>
    <p:extLst>
      <p:ext uri="{BB962C8B-B14F-4D97-AF65-F5344CB8AC3E}">
        <p14:creationId xmlns:p14="http://schemas.microsoft.com/office/powerpoint/2010/main" val="14113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9200" y="1223345"/>
            <a:ext cx="6624735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ko-KR" altLang="en-US" sz="40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오직 너희를 부르신 거룩한 이처럼 너희도 모든 행실에 거룩한 자가 되라</a:t>
            </a:r>
            <a:endParaRPr lang="en-US" altLang="ko-KR" sz="4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612" y="3841652"/>
            <a:ext cx="698477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베드로전서 </a:t>
            </a:r>
            <a:r>
              <a:rPr lang="en-US" altLang="ko-KR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en-US" altLang="ko-KR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</a:t>
            </a:r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lang="en-US" altLang="ko-KR" sz="3200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49015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0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5486"/>
            <a:ext cx="5695632" cy="3243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78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0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625" y="2118126"/>
            <a:ext cx="9073014" cy="2109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너는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보배롭고 존귀한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주의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사랑을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받은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자라</a:t>
            </a:r>
          </a:p>
        </p:txBody>
      </p:sp>
    </p:spTree>
    <p:extLst>
      <p:ext uri="{BB962C8B-B14F-4D97-AF65-F5344CB8AC3E}">
        <p14:creationId xmlns:p14="http://schemas.microsoft.com/office/powerpoint/2010/main" val="42353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11710"/>
            <a:ext cx="8964494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큰일 이루시리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영광 받으시리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94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이스라엘아 들으라 우리 하나님 여호와는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유일한 여호와시니 유일한 여호와시니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2127" y="13901"/>
            <a:ext cx="403187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이스라엘아 들으라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874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이스라엘아 들으라 우리 하나님 여호와는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유일한 여호와시니 유일한 여호와시니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382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2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너는 마음을 다하고 뜻을 다하고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네 하나님 여호와를 사랑하라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068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이스라엘아 들으라 우리 하나님 여호와는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유일한 여호와시니 유일한 여호와시니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081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3"/>
            <a:ext cx="9144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여호와는 나의 목자시니 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내게 부족함이 없으리로다 </a:t>
            </a: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x2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4910" y="13901"/>
            <a:ext cx="510909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여호와는 나의 목자시니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391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98313"/>
            <a:ext cx="9144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그가 나를 푸른 풀 밭에 누이시며 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쉴만한 물가로 인도 하시는도다 </a:t>
            </a: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x2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145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3"/>
            <a:ext cx="91440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여호와는 나의 목자시니 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내게 부족함이 없으리로다 </a:t>
            </a: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x2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7546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7157" y="13906"/>
            <a:ext cx="264687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주의</a:t>
            </a:r>
            <a:r>
              <a:rPr lang="en-US" altLang="ko-KR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말씀은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28982"/>
            <a:ext cx="9144000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주의 말씀은 내 발에 등이요 내 길의 빛이</a:t>
            </a: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니이다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>
                <a:latin typeface="HY견고딕" panose="02030600000101010101" pitchFamily="18" charset="-127"/>
                <a:ea typeface="HY견고딕" panose="02030600000101010101" pitchFamily="18" charset="-127"/>
              </a:rPr>
              <a:t>주의 말씀은 내 발에 등이요 내 </a:t>
            </a:r>
            <a:r>
              <a:rPr lang="ko-KR" altLang="en-US" sz="3200" kern="0">
                <a:latin typeface="HY견고딕" panose="02030600000101010101" pitchFamily="18" charset="-127"/>
                <a:ea typeface="HY견고딕" panose="02030600000101010101" pitchFamily="18" charset="-127"/>
              </a:rPr>
              <a:t>길의 </a:t>
            </a: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빛이니이다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>
                <a:latin typeface="HY견고딕" panose="02030600000101010101" pitchFamily="18" charset="-127"/>
                <a:ea typeface="HY견고딕" panose="02030600000101010101" pitchFamily="18" charset="-127"/>
              </a:rPr>
              <a:t>내 </a:t>
            </a:r>
            <a:r>
              <a:rPr lang="ko-KR" altLang="en-US" sz="3200" kern="0">
                <a:latin typeface="HY견고딕" panose="02030600000101010101" pitchFamily="18" charset="-127"/>
                <a:ea typeface="HY견고딕" panose="02030600000101010101" pitchFamily="18" charset="-127"/>
              </a:rPr>
              <a:t>길의 </a:t>
            </a: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빛이니이다</a:t>
            </a:r>
            <a:endParaRPr lang="en-US" altLang="ko-KR" sz="32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82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spAutoFit/>
      </a:bodyPr>
      <a:lstStyle>
        <a:defPPr algn="ctr">
          <a:lnSpc>
            <a:spcPct val="200000"/>
          </a:lnSpc>
          <a:defRPr sz="40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파형">
  <a:themeElements>
    <a:clrScheme name="파형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파형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4335</TotalTime>
  <Words>219</Words>
  <Application>Microsoft Office PowerPoint</Application>
  <PresentationFormat>화면 슬라이드 쇼(16:9)</PresentationFormat>
  <Paragraphs>47</Paragraphs>
  <Slides>18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18</vt:i4>
      </vt:variant>
    </vt:vector>
  </HeadingPairs>
  <TitlesOfParts>
    <vt:vector size="28" baseType="lpstr">
      <vt:lpstr>굴림</vt:lpstr>
      <vt:lpstr>Arial</vt:lpstr>
      <vt:lpstr>HY견고딕</vt:lpstr>
      <vt:lpstr>Candara</vt:lpstr>
      <vt:lpstr>HY동녘B</vt:lpstr>
      <vt:lpstr>HY그래픽M</vt:lpstr>
      <vt:lpstr>맑은 고딕</vt:lpstr>
      <vt:lpstr>Symbol</vt:lpstr>
      <vt:lpstr>Office 테마</vt:lpstr>
      <vt:lpstr>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343</cp:revision>
  <dcterms:created xsi:type="dcterms:W3CDTF">2018-06-29T14:48:58Z</dcterms:created>
  <dcterms:modified xsi:type="dcterms:W3CDTF">2020-11-28T15:49:51Z</dcterms:modified>
</cp:coreProperties>
</file>