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8"/>
  </p:notesMasterIdLst>
  <p:sldIdLst>
    <p:sldId id="675" r:id="rId3"/>
    <p:sldId id="1020" r:id="rId4"/>
    <p:sldId id="1041" r:id="rId5"/>
    <p:sldId id="1022" r:id="rId6"/>
    <p:sldId id="1023" r:id="rId7"/>
    <p:sldId id="1043" r:id="rId8"/>
    <p:sldId id="1044" r:id="rId9"/>
    <p:sldId id="1045" r:id="rId10"/>
    <p:sldId id="1046" r:id="rId11"/>
    <p:sldId id="988" r:id="rId12"/>
    <p:sldId id="291" r:id="rId13"/>
    <p:sldId id="374" r:id="rId14"/>
    <p:sldId id="673" r:id="rId15"/>
    <p:sldId id="1047" r:id="rId16"/>
    <p:sldId id="1048" r:id="rId17"/>
    <p:sldId id="1050" r:id="rId18"/>
    <p:sldId id="1049" r:id="rId19"/>
    <p:sldId id="1051" r:id="rId20"/>
    <p:sldId id="1052" r:id="rId21"/>
    <p:sldId id="1053" r:id="rId22"/>
    <p:sldId id="257" r:id="rId23"/>
    <p:sldId id="292" r:id="rId24"/>
    <p:sldId id="391" r:id="rId25"/>
    <p:sldId id="393" r:id="rId26"/>
    <p:sldId id="394" r:id="rId27"/>
  </p:sldIdLst>
  <p:sldSz cx="9144000" cy="5143500" type="screen16x9"/>
  <p:notesSz cx="6858000" cy="9144000"/>
  <p:embeddedFontLst>
    <p:embeddedFont>
      <p:font typeface="HY견고딕" panose="02030600000101010101" pitchFamily="18" charset="-127"/>
      <p:regular r:id="rId29"/>
    </p:embeddedFont>
    <p:embeddedFont>
      <p:font typeface="HY동녘B" panose="020B0600000101010101" charset="-127"/>
      <p:regular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  <p:embeddedFont>
      <p:font typeface="HY그래픽M" panose="02030600000101010101" pitchFamily="18" charset="-127"/>
      <p:regular r:id="rId35"/>
    </p:embeddedFont>
    <p:embeddedFont>
      <p:font typeface="맑은 고딕" panose="020B0503020000020004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108" y="-76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5ACE-487C-4FF5-81FF-21048B3E31D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157" y="13906"/>
            <a:ext cx="26468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주의</a:t>
            </a:r>
            <a:r>
              <a:rPr lang="en-US" altLang="ko-KR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말씀은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8982"/>
            <a:ext cx="91440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길의 빛이니이다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내 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이형길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2378269"/>
            <a:ext cx="5832648" cy="94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두아디라 교회</a:t>
            </a:r>
            <a:r>
              <a:rPr lang="en-US" altLang="ko-KR" sz="440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성도들</a:t>
            </a:r>
            <a:endParaRPr lang="en-US" altLang="ko-KR" sz="44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0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두아디라 교회의 사자에게 편지하라 그 눈이 불꽃 같고 그 발이 빛난 주석과 같은 하나님의 아들이 이르시되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내가 네 사업과 사랑과 믿음과 섬김과 인내를 아노니 네 나중 행위가 처음 것보다 많도다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869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3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그러나 네게 책망할 일이 있노라 자칭 선지자라 하는 여자 이세벨을 네가 용납함이니</a:t>
            </a:r>
            <a:r>
              <a:rPr lang="en-US" altLang="ko-KR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그가 내 종들을 가르쳐 꾀어 행음하게 하고 우상의 재물을 먹게 하는도다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707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1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 내가 그에게 회개할 기회를 주었으되 자기의 음행을 회개하고자 하지 아니하는도다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볼지어다 내가 그를 침상에 던질 터이요 또 그와 더불어 간음하는 자들도 만일 그의 행위를 회개하지 아니하면 큰 환난 가운데에 던지고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502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4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 내가 사망으로 그의 자녀를 죽이리니 모든 교회가 나는 사람의 뜻과 마음을 살피는 자인 줄 알지라 내가 너희 각 사람의 행위대로 갚아 주리라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170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2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두아디라에 남아 있어 이 교훈을 받지 아니하고 소위 사탄의 깊은 것을 알지 못하는 너희에게 말하노니 다른 짐으로 너희에게 지울 것은 없노라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25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다만 너희에게 있는 것을 내가 올 때까지 굳게 잡으라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70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2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이기는 자와 끝까지 내 일을 지키는 그에게 만국을 다스리는 권세를 주리니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27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그가 철장을 가지고 그들을 다스려 질그릇 깨뜨리는 것과 같이 하리라 나도 내 아버지께 받은 것이 그러하니라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70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50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 복있는 사람은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꽤를 따르지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오만한자들의 자리에 앉지 아니하고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510215"/>
            <a:ext cx="6624735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내가 또 그에게 새벽 별을 주리라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귀 있는 자는 성령이 교회들에게 하시는 말씀을 들을지어다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요한게시록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18~29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70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즐거워하여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묵상하는도다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8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부족함이 없으리로다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910" y="13901"/>
            <a:ext cx="510909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그가 나를 푸른 풀 밭에 누이시며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쉴만한 물가로 인도 하시는도다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부족함이 없으리로다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54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28981"/>
            <a:ext cx="91440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먼저 그 나라와 의를 구하라 그 나라와 그 의를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그리하면 이 모든것을 너희에게 더하시리라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470" y="13901"/>
            <a:ext cx="58785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먼저 그 나라와 의를 구하라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5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86464"/>
            <a:ext cx="9144000" cy="2193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사람이 떡으로만 살 것 아니요 하나님 말씀으로 그리하면 이 모든것을 너희에게 더하시리라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8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28981"/>
            <a:ext cx="91440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구하라 그리하면 주실것이요 찾으라 찾을것이요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두드리라 문이 열릴것이니 할렐루 할렐루야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34690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4486</TotalTime>
  <Words>443</Words>
  <Application>Microsoft Office PowerPoint</Application>
  <PresentationFormat>화면 슬라이드 쇼(16:9)</PresentationFormat>
  <Paragraphs>64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굴림</vt:lpstr>
      <vt:lpstr>Arial</vt:lpstr>
      <vt:lpstr>HY견고딕</vt:lpstr>
      <vt:lpstr>HY동녘B</vt:lpstr>
      <vt:lpstr>Candara</vt:lpstr>
      <vt:lpstr>HY그래픽M</vt:lpstr>
      <vt:lpstr>맑은 고딕</vt:lpstr>
      <vt:lpstr>Symbol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347</cp:revision>
  <dcterms:created xsi:type="dcterms:W3CDTF">2018-06-29T14:48:58Z</dcterms:created>
  <dcterms:modified xsi:type="dcterms:W3CDTF">2020-12-05T11:08:46Z</dcterms:modified>
</cp:coreProperties>
</file>