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96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808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418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152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6332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3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703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3165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1576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894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590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858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D2758-C628-4A45-B590-674139F5A01C}" type="datetimeFigureOut">
              <a:rPr lang="ko-KR" altLang="en-US" smtClean="0"/>
              <a:t>2020-11-28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41FFB-8329-41BC-AE1E-910864C76FC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932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kr/url?sa=i&amp;url=https%3A%2F%2Fbeecompany.tistory.com%2Fm%2F184%3Fcategory%3D580811&amp;psig=AOvVaw36tIh1AhfnRGFWkJaWpgaT&amp;ust=1606578593502000&amp;source=images&amp;cd=vfe&amp;ved=0CAIQjRxqFwoTCMCa8-aJo-0CFQAAAAAdAAAAABA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.kr/url?sa=i&amp;url=https%3A%2F%2Fcwy0675.tistory.com%2Fm%2F137&amp;psig=AOvVaw1LUmXq_PL7Pi9BjE19OD2X&amp;ust=1606578732442000&amp;source=images&amp;cd=vfe&amp;ved=0CAIQjRxqFwoTCKDfxLCKo-0CFQAAAAAdAAAAABA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960" y="188640"/>
            <a:ext cx="431682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톡톡쏙쏙 말씀송 악보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0" t="5951" r="10166" b="23961"/>
          <a:stretch/>
        </p:blipFill>
        <p:spPr bwMode="auto">
          <a:xfrm>
            <a:off x="107505" y="70978"/>
            <a:ext cx="4464496" cy="397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587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주의 말씀은 (시 119:105) 악보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83101"/>
            <a:ext cx="4179035" cy="513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CM추천] 하늘의 문을 여소서 (임재) A키 (찬양, 악보, 가사) : 네이버 블로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223824"/>
            <a:ext cx="3571875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005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화면 슬라이드 쇼(4:3)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</cp:revision>
  <dcterms:created xsi:type="dcterms:W3CDTF">2020-11-27T15:47:20Z</dcterms:created>
  <dcterms:modified xsi:type="dcterms:W3CDTF">2020-11-27T15:55:19Z</dcterms:modified>
</cp:coreProperties>
</file>