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2"/>
  </p:notesMasterIdLst>
  <p:sldIdLst>
    <p:sldId id="675" r:id="rId3"/>
    <p:sldId id="1059" r:id="rId4"/>
    <p:sldId id="1060" r:id="rId5"/>
    <p:sldId id="1056" r:id="rId6"/>
    <p:sldId id="1057" r:id="rId7"/>
    <p:sldId id="1063" r:id="rId8"/>
    <p:sldId id="1064" r:id="rId9"/>
    <p:sldId id="1066" r:id="rId10"/>
    <p:sldId id="1065" r:id="rId11"/>
    <p:sldId id="1067" r:id="rId12"/>
    <p:sldId id="1068" r:id="rId13"/>
    <p:sldId id="374" r:id="rId14"/>
    <p:sldId id="673" r:id="rId15"/>
    <p:sldId id="1055" r:id="rId16"/>
    <p:sldId id="257" r:id="rId17"/>
    <p:sldId id="292" r:id="rId18"/>
    <p:sldId id="391" r:id="rId19"/>
    <p:sldId id="393" r:id="rId20"/>
    <p:sldId id="394" r:id="rId21"/>
  </p:sldIdLst>
  <p:sldSz cx="9144000" cy="5143500" type="screen16x9"/>
  <p:notesSz cx="6858000" cy="9144000"/>
  <p:embeddedFontLst>
    <p:embeddedFont>
      <p:font typeface="HY견고딕" pitchFamily="18" charset="-127"/>
      <p:regular r:id="rId23"/>
    </p:embeddedFont>
    <p:embeddedFont>
      <p:font typeface="HY동녘B" charset="-127"/>
      <p:regular r:id="rId24"/>
    </p:embeddedFont>
    <p:embeddedFont>
      <p:font typeface="맑은 고딕" pitchFamily="50" charset="-127"/>
      <p:regular r:id="rId25"/>
      <p:bold r:id="rId26"/>
    </p:embeddedFont>
    <p:embeddedFont>
      <p:font typeface="Candara" pitchFamily="34" charset="0"/>
      <p:regular r:id="rId27"/>
      <p:bold r:id="rId28"/>
      <p:italic r:id="rId29"/>
      <p:boldItalic r:id="rId30"/>
    </p:embeddedFont>
    <p:embeddedFont>
      <p:font typeface="HY그래픽M" pitchFamily="18" charset="-127"/>
      <p:regular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8" autoAdjust="0"/>
    <p:restoredTop sz="94647" autoAdjust="0"/>
  </p:normalViewPr>
  <p:slideViewPr>
    <p:cSldViewPr>
      <p:cViewPr>
        <p:scale>
          <a:sx n="92" d="100"/>
          <a:sy n="92" d="100"/>
        </p:scale>
        <p:origin x="-2172" y="-97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2021-01-09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January 9,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28983"/>
            <a:ext cx="9143999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하나 둘 셋 넷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빠빠빠라빠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빠빠빠빠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예수님과 힘차게 달려가리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빠빠빠라빠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빠빠빠빠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신나게 춤추며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009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5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빠빠빠라빠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빠빠빠빠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믿음으로 힘차게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빠빠빠라빠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빠빠빠빠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예수님과 함께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63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이가온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이시우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1870439"/>
            <a:ext cx="5832648" cy="19656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순종의 사람 </a:t>
            </a:r>
            <a:endParaRPr lang="en-US" altLang="ko-KR" sz="4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</a:t>
            </a: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삭</a:t>
            </a:r>
            <a:endParaRPr lang="en-US" altLang="ko-KR" sz="4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017775"/>
            <a:ext cx="6624735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사람이 소나 양을 도둑질하여 잡거나 팔면 그는 소 한 마리에 소 다섯 마리로 양 한 마리에 양 네 마리로 갚을지니라</a:t>
            </a:r>
            <a:endParaRPr lang="en-US" altLang="ko-KR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도둑이 뚫고 들어오는 것을 보고 그를 </a:t>
            </a:r>
            <a:r>
              <a:rPr lang="ko-KR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쳐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죽이면 피 흘린 죄가 없으나 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302388"/>
            <a:ext cx="662473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창세기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22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1~2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lang="ko-KR" altLang="en-US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0790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 진짜로 진짜로 진짜로 진짜로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진 진짜로 진짜로 진짜로 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진짜로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4340" y="13901"/>
            <a:ext cx="156966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진짜로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320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당신은 예수님을 사랑하나요 진짜로 진짜로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그럼요 사랑하고 </a:t>
            </a:r>
            <a:r>
              <a:rPr lang="ko-KR" altLang="en-US" sz="3200" kern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말구요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진짜로 진짜로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441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59650"/>
            <a:ext cx="9143999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복있는 사람은 복있는 사람은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악인들의 꽤를 따르지 아니하며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죄인들의 길에 서지 아니하며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오만한자들의 자리에 앉지 아니하고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457" y="13901"/>
            <a:ext cx="310854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복있는 사람은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00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오직 여호와의 율법을 즐거워하여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그의 율법을 주야로 묵상하는도다 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233798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5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평강의 주님 속히 사단을 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너희 발 아래에 상하게 하리 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439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이리 갈까 저리 갈까 망설일 필요는 없어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어느 누가  뭐라 해도 고민하지 않으리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127" y="13901"/>
            <a:ext cx="403187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예수님과 </a:t>
            </a:r>
            <a:r>
              <a:rPr lang="ko-KR" altLang="en-US" sz="3600" dirty="0" err="1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빠라빠빠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83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이리 갈까 저리 갈까 망설일 필요는 없어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어느 누가  유혹 해도 흔들리지 않으리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3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힘든 시절이 몰려 와도 주안에서 나 새 힘을 얻네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능력의 손 잡고 발 맞춰 나아가리 예수님과 함께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99855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4545</TotalTime>
  <Words>203</Words>
  <Application>Microsoft Office PowerPoint</Application>
  <PresentationFormat>화면 슬라이드 쇼(16:9)</PresentationFormat>
  <Paragraphs>43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9" baseType="lpstr">
      <vt:lpstr>굴림</vt:lpstr>
      <vt:lpstr>Arial</vt:lpstr>
      <vt:lpstr>HY견고딕</vt:lpstr>
      <vt:lpstr>HY동녘B</vt:lpstr>
      <vt:lpstr>맑은 고딕</vt:lpstr>
      <vt:lpstr>Symbol</vt:lpstr>
      <vt:lpstr>Candara</vt:lpstr>
      <vt:lpstr>HY그래픽M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357</cp:revision>
  <dcterms:created xsi:type="dcterms:W3CDTF">2018-06-29T14:48:58Z</dcterms:created>
  <dcterms:modified xsi:type="dcterms:W3CDTF">2021-01-09T12:51:59Z</dcterms:modified>
</cp:coreProperties>
</file>